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slide+xml" PartName="/ppt/slides/slide196.xml"/>
  <Override ContentType="application/vnd.openxmlformats-officedocument.presentationml.slide+xml" PartName="/ppt/slides/slide197.xml"/>
  <Override ContentType="application/vnd.openxmlformats-officedocument.presentationml.slide+xml" PartName="/ppt/slides/slide198.xml"/>
  <Override ContentType="application/vnd.openxmlformats-officedocument.presentationml.slide+xml" PartName="/ppt/slides/slide19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00.xml"/>
  <Override ContentType="application/vnd.openxmlformats-officedocument.presentationml.slide+xml" PartName="/ppt/slides/slide201.xml"/>
  <Override ContentType="application/vnd.openxmlformats-officedocument.presentationml.slide+xml" PartName="/ppt/slides/slide202.xml"/>
  <Override ContentType="application/vnd.openxmlformats-officedocument.presentationml.slide+xml" PartName="/ppt/slides/slide203.xml"/>
  <Override ContentType="application/vnd.openxmlformats-officedocument.presentationml.slide+xml" PartName="/ppt/slides/slide204.xml"/>
  <Override ContentType="application/vnd.openxmlformats-officedocument.presentationml.slide+xml" PartName="/ppt/slides/slide205.xml"/>
  <Override ContentType="application/vnd.openxmlformats-officedocument.presentationml.slide+xml" PartName="/ppt/slides/slide206.xml"/>
  <Override ContentType="application/vnd.openxmlformats-officedocument.presentationml.slide+xml" PartName="/ppt/slides/slide207.xml"/>
  <Override ContentType="application/vnd.openxmlformats-officedocument.presentationml.slide+xml" PartName="/ppt/slides/slide208.xml"/>
  <Override ContentType="application/vnd.openxmlformats-officedocument.presentationml.slide+xml" PartName="/ppt/slides/slide209.xml"/>
  <Override ContentType="application/vnd.openxmlformats-officedocument.presentationml.slide+xml" PartName="/ppt/slides/slide21.xml"/>
  <Override ContentType="application/vnd.openxmlformats-officedocument.presentationml.slide+xml" PartName="/ppt/slides/slide210.xml"/>
  <Override ContentType="application/vnd.openxmlformats-officedocument.presentationml.slide+xml" PartName="/ppt/slides/slide211.xml"/>
  <Override ContentType="application/vnd.openxmlformats-officedocument.presentationml.slide+xml" PartName="/ppt/slides/slide212.xml"/>
  <Override ContentType="application/vnd.openxmlformats-officedocument.presentationml.slide+xml" PartName="/ppt/slides/slide213.xml"/>
  <Override ContentType="application/vnd.openxmlformats-officedocument.presentationml.slide+xml" PartName="/ppt/slides/slide214.xml"/>
  <Override ContentType="application/vnd.openxmlformats-officedocument.presentationml.slide+xml" PartName="/ppt/slides/slide215.xml"/>
  <Override ContentType="application/vnd.openxmlformats-officedocument.presentationml.slide+xml" PartName="/ppt/slides/slide216.xml"/>
  <Override ContentType="application/vnd.openxmlformats-officedocument.presentationml.slide+xml" PartName="/ppt/slides/slide217.xml"/>
  <Override ContentType="application/vnd.openxmlformats-officedocument.presentationml.slide+xml" PartName="/ppt/slides/slide218.xml"/>
  <Override ContentType="application/vnd.openxmlformats-officedocument.presentationml.slide+xml" PartName="/ppt/slides/slide219.xml"/>
  <Override ContentType="application/vnd.openxmlformats-officedocument.presentationml.slide+xml" PartName="/ppt/slides/slide22.xml"/>
  <Override ContentType="application/vnd.openxmlformats-officedocument.presentationml.slide+xml" PartName="/ppt/slides/slide220.xml"/>
  <Override ContentType="application/vnd.openxmlformats-officedocument.presentationml.slide+xml" PartName="/ppt/slides/slide221.xml"/>
  <Override ContentType="application/vnd.openxmlformats-officedocument.presentationml.slide+xml" PartName="/ppt/slides/slide222.xml"/>
  <Override ContentType="application/vnd.openxmlformats-officedocument.presentationml.slide+xml" PartName="/ppt/slides/slide223.xml"/>
  <Override ContentType="application/vnd.openxmlformats-officedocument.presentationml.slide+xml" PartName="/ppt/slides/slide224.xml"/>
  <Override ContentType="application/vnd.openxmlformats-officedocument.presentationml.slide+xml" PartName="/ppt/slides/slide225.xml"/>
  <Override ContentType="application/vnd.openxmlformats-officedocument.presentationml.slide+xml" PartName="/ppt/slides/slide226.xml"/>
  <Override ContentType="application/vnd.openxmlformats-officedocument.presentationml.slide+xml" PartName="/ppt/slides/slide227.xml"/>
  <Override ContentType="application/vnd.openxmlformats-officedocument.presentationml.slide+xml" PartName="/ppt/slides/slide228.xml"/>
  <Override ContentType="application/vnd.openxmlformats-officedocument.presentationml.slide+xml" PartName="/ppt/slides/slide229.xml"/>
  <Override ContentType="application/vnd.openxmlformats-officedocument.presentationml.slide+xml" PartName="/ppt/slides/slide23.xml"/>
  <Override ContentType="application/vnd.openxmlformats-officedocument.presentationml.slide+xml" PartName="/ppt/slides/slide230.xml"/>
  <Override ContentType="application/vnd.openxmlformats-officedocument.presentationml.slide+xml" PartName="/ppt/slides/slide231.xml"/>
  <Override ContentType="application/vnd.openxmlformats-officedocument.presentationml.slide+xml" PartName="/ppt/slides/slide232.xml"/>
  <Override ContentType="application/vnd.openxmlformats-officedocument.presentationml.slide+xml" PartName="/ppt/slides/slide233.xml"/>
  <Override ContentType="application/vnd.openxmlformats-officedocument.presentationml.slide+xml" PartName="/ppt/slides/slide234.xml"/>
  <Override ContentType="application/vnd.openxmlformats-officedocument.presentationml.slide+xml" PartName="/ppt/slides/slide235.xml"/>
  <Override ContentType="application/vnd.openxmlformats-officedocument.presentationml.slide+xml" PartName="/ppt/slides/slide236.xml"/>
  <Override ContentType="application/vnd.openxmlformats-officedocument.presentationml.slide+xml" PartName="/ppt/slides/slide237.xml"/>
  <Override ContentType="application/vnd.openxmlformats-officedocument.presentationml.slide+xml" PartName="/ppt/slides/slide238.xml"/>
  <Override ContentType="application/vnd.openxmlformats-officedocument.presentationml.slide+xml" PartName="/ppt/slides/slide239.xml"/>
  <Override ContentType="application/vnd.openxmlformats-officedocument.presentationml.slide+xml" PartName="/ppt/slides/slide24.xml"/>
  <Override ContentType="application/vnd.openxmlformats-officedocument.presentationml.slide+xml" PartName="/ppt/slides/slide240.xml"/>
  <Override ContentType="application/vnd.openxmlformats-officedocument.presentationml.slide+xml" PartName="/ppt/slides/slide241.xml"/>
  <Override ContentType="application/vnd.openxmlformats-officedocument.presentationml.slide+xml" PartName="/ppt/slides/slide242.xml"/>
  <Override ContentType="application/vnd.openxmlformats-officedocument.presentationml.slide+xml" PartName="/ppt/slides/slide243.xml"/>
  <Override ContentType="application/vnd.openxmlformats-officedocument.presentationml.slide+xml" PartName="/ppt/slides/slide244.xml"/>
  <Override ContentType="application/vnd.openxmlformats-officedocument.presentationml.slide+xml" PartName="/ppt/slides/slide245.xml"/>
  <Override ContentType="application/vnd.openxmlformats-officedocument.presentationml.slide+xml" PartName="/ppt/slides/slide246.xml"/>
  <Override ContentType="application/vnd.openxmlformats-officedocument.presentationml.slide+xml" PartName="/ppt/slides/slide247.xml"/>
  <Override ContentType="application/vnd.openxmlformats-officedocument.presentationml.slide+xml" PartName="/ppt/slides/slide248.xml"/>
  <Override ContentType="application/vnd.openxmlformats-officedocument.presentationml.slide+xml" PartName="/ppt/slides/slide249.xml"/>
  <Override ContentType="application/vnd.openxmlformats-officedocument.presentationml.slide+xml" PartName="/ppt/slides/slide25.xml"/>
  <Override ContentType="application/vnd.openxmlformats-officedocument.presentationml.slide+xml" PartName="/ppt/slides/slide250.xml"/>
  <Override ContentType="application/vnd.openxmlformats-officedocument.presentationml.slide+xml" PartName="/ppt/slides/slide251.xml"/>
  <Override ContentType="application/vnd.openxmlformats-officedocument.presentationml.slide+xml" PartName="/ppt/slides/slide252.xml"/>
  <Override ContentType="application/vnd.openxmlformats-officedocument.presentationml.slide+xml" PartName="/ppt/slides/slide253.xml"/>
  <Override ContentType="application/vnd.openxmlformats-officedocument.presentationml.slide+xml" PartName="/ppt/slides/slide254.xml"/>
  <Override ContentType="application/vnd.openxmlformats-officedocument.presentationml.slide+xml" PartName="/ppt/slides/slide255.xml"/>
  <Override ContentType="application/vnd.openxmlformats-officedocument.presentationml.slide+xml" PartName="/ppt/slides/slide256.xml"/>
  <Override ContentType="application/vnd.openxmlformats-officedocument.presentationml.slide+xml" PartName="/ppt/slides/slide257.xml"/>
  <Override ContentType="application/vnd.openxmlformats-officedocument.presentationml.slide+xml" PartName="/ppt/slides/slide258.xml"/>
  <Override ContentType="application/vnd.openxmlformats-officedocument.presentationml.slide+xml" PartName="/ppt/slides/slide259.xml"/>
  <Override ContentType="application/vnd.openxmlformats-officedocument.presentationml.slide+xml" PartName="/ppt/slides/slide26.xml"/>
  <Override ContentType="application/vnd.openxmlformats-officedocument.presentationml.slide+xml" PartName="/ppt/slides/slide260.xml"/>
  <Override ContentType="application/vnd.openxmlformats-officedocument.presentationml.slide+xml" PartName="/ppt/slides/slide261.xml"/>
  <Override ContentType="application/vnd.openxmlformats-officedocument.presentationml.slide+xml" PartName="/ppt/slides/slide262.xml"/>
  <Override ContentType="application/vnd.openxmlformats-officedocument.presentationml.slide+xml" PartName="/ppt/slides/slide263.xml"/>
  <Override ContentType="application/vnd.openxmlformats-officedocument.presentationml.slide+xml" PartName="/ppt/slides/slide264.xml"/>
  <Override ContentType="application/vnd.openxmlformats-officedocument.presentationml.slide+xml" PartName="/ppt/slides/slide265.xml"/>
  <Override ContentType="application/vnd.openxmlformats-officedocument.presentationml.slide+xml" PartName="/ppt/slides/slide266.xml"/>
  <Override ContentType="application/vnd.openxmlformats-officedocument.presentationml.slide+xml" PartName="/ppt/slides/slide267.xml"/>
  <Override ContentType="application/vnd.openxmlformats-officedocument.presentationml.slide+xml" PartName="/ppt/slides/slide268.xml"/>
  <Override ContentType="application/vnd.openxmlformats-officedocument.presentationml.slide+xml" PartName="/ppt/slides/slide269.xml"/>
  <Override ContentType="application/vnd.openxmlformats-officedocument.presentationml.slide+xml" PartName="/ppt/slides/slide27.xml"/>
  <Override ContentType="application/vnd.openxmlformats-officedocument.presentationml.slide+xml" PartName="/ppt/slides/slide270.xml"/>
  <Override ContentType="application/vnd.openxmlformats-officedocument.presentationml.slide+xml" PartName="/ppt/slides/slide271.xml"/>
  <Override ContentType="application/vnd.openxmlformats-officedocument.presentationml.slide+xml" PartName="/ppt/slides/slide272.xml"/>
  <Override ContentType="application/vnd.openxmlformats-officedocument.presentationml.slide+xml" PartName="/ppt/slides/slide273.xml"/>
  <Override ContentType="application/vnd.openxmlformats-officedocument.presentationml.slide+xml" PartName="/ppt/slides/slide274.xml"/>
  <Override ContentType="application/vnd.openxmlformats-officedocument.presentationml.slide+xml" PartName="/ppt/slides/slide275.xml"/>
  <Override ContentType="application/vnd.openxmlformats-officedocument.presentationml.slide+xml" PartName="/ppt/slides/slide276.xml"/>
  <Override ContentType="application/vnd.openxmlformats-officedocument.presentationml.slide+xml" PartName="/ppt/slides/slide277.xml"/>
  <Override ContentType="application/vnd.openxmlformats-officedocument.presentationml.slide+xml" PartName="/ppt/slides/slide278.xml"/>
  <Override ContentType="application/vnd.openxmlformats-officedocument.presentationml.slide+xml" PartName="/ppt/slides/slide279.xml"/>
  <Override ContentType="application/vnd.openxmlformats-officedocument.presentationml.slide+xml" PartName="/ppt/slides/slide28.xml"/>
  <Override ContentType="application/vnd.openxmlformats-officedocument.presentationml.slide+xml" PartName="/ppt/slides/slide280.xml"/>
  <Override ContentType="application/vnd.openxmlformats-officedocument.presentationml.slide+xml" PartName="/ppt/slides/slide281.xml"/>
  <Override ContentType="application/vnd.openxmlformats-officedocument.presentationml.slide+xml" PartName="/ppt/slides/slide282.xml"/>
  <Override ContentType="application/vnd.openxmlformats-officedocument.presentationml.slide+xml" PartName="/ppt/slides/slide283.xml"/>
  <Override ContentType="application/vnd.openxmlformats-officedocument.presentationml.slide+xml" PartName="/ppt/slides/slide284.xml"/>
  <Override ContentType="application/vnd.openxmlformats-officedocument.presentationml.slide+xml" PartName="/ppt/slides/slide285.xml"/>
  <Override ContentType="application/vnd.openxmlformats-officedocument.presentationml.slide+xml" PartName="/ppt/slides/slide286.xml"/>
  <Override ContentType="application/vnd.openxmlformats-officedocument.presentationml.slide+xml" PartName="/ppt/slides/slide287.xml"/>
  <Override ContentType="application/vnd.openxmlformats-officedocument.presentationml.slide+xml" PartName="/ppt/slides/slide288.xml"/>
  <Override ContentType="application/vnd.openxmlformats-officedocument.presentationml.slide+xml" PartName="/ppt/slides/slide289.xml"/>
  <Override ContentType="application/vnd.openxmlformats-officedocument.presentationml.slide+xml" PartName="/ppt/slides/slide29.xml"/>
  <Override ContentType="application/vnd.openxmlformats-officedocument.presentationml.slide+xml" PartName="/ppt/slides/slide290.xml"/>
  <Override ContentType="application/vnd.openxmlformats-officedocument.presentationml.slide+xml" PartName="/ppt/slides/slide291.xml"/>
  <Override ContentType="application/vnd.openxmlformats-officedocument.presentationml.slide+xml" PartName="/ppt/slides/slide292.xml"/>
  <Override ContentType="application/vnd.openxmlformats-officedocument.presentationml.slide+xml" PartName="/ppt/slides/slide293.xml"/>
  <Override ContentType="application/vnd.openxmlformats-officedocument.presentationml.slide+xml" PartName="/ppt/slides/slide294.xml"/>
  <Override ContentType="application/vnd.openxmlformats-officedocument.presentationml.slide+xml" PartName="/ppt/slides/slide295.xml"/>
  <Override ContentType="application/vnd.openxmlformats-officedocument.presentationml.slide+xml" PartName="/ppt/slides/slide296.xml"/>
  <Override ContentType="application/vnd.openxmlformats-officedocument.presentationml.slide+xml" PartName="/ppt/slides/slide297.xml"/>
  <Override ContentType="application/vnd.openxmlformats-officedocument.presentationml.slide+xml" PartName="/ppt/slides/slide298.xml"/>
  <Override ContentType="application/vnd.openxmlformats-officedocument.presentationml.slide+xml" PartName="/ppt/slides/slide29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00.xml"/>
  <Override ContentType="application/vnd.openxmlformats-officedocument.presentationml.slide+xml" PartName="/ppt/slides/slide301.xml"/>
  <Override ContentType="application/vnd.openxmlformats-officedocument.presentationml.slide+xml" PartName="/ppt/slides/slide302.xml"/>
  <Override ContentType="application/vnd.openxmlformats-officedocument.presentationml.slide+xml" PartName="/ppt/slides/slide303.xml"/>
  <Override ContentType="application/vnd.openxmlformats-officedocument.presentationml.slide+xml" PartName="/ppt/slides/slide304.xml"/>
  <Override ContentType="application/vnd.openxmlformats-officedocument.presentationml.slide+xml" PartName="/ppt/slides/slide305.xml"/>
  <Override ContentType="application/vnd.openxmlformats-officedocument.presentationml.slide+xml" PartName="/ppt/slides/slide306.xml"/>
  <Override ContentType="application/vnd.openxmlformats-officedocument.presentationml.slide+xml" PartName="/ppt/slides/slide307.xml"/>
  <Override ContentType="application/vnd.openxmlformats-officedocument.presentationml.slide+xml" PartName="/ppt/slides/slide308.xml"/>
  <Override ContentType="application/vnd.openxmlformats-officedocument.presentationml.slide+xml" PartName="/ppt/slides/slide309.xml"/>
  <Override ContentType="application/vnd.openxmlformats-officedocument.presentationml.slide+xml" PartName="/ppt/slides/slide31.xml"/>
  <Override ContentType="application/vnd.openxmlformats-officedocument.presentationml.slide+xml" PartName="/ppt/slides/slide310.xml"/>
  <Override ContentType="application/vnd.openxmlformats-officedocument.presentationml.slide+xml" PartName="/ppt/slides/slide311.xml"/>
  <Override ContentType="application/vnd.openxmlformats-officedocument.presentationml.slide+xml" PartName="/ppt/slides/slide312.xml"/>
  <Override ContentType="application/vnd.openxmlformats-officedocument.presentationml.slide+xml" PartName="/ppt/slides/slide313.xml"/>
  <Override ContentType="application/vnd.openxmlformats-officedocument.presentationml.slide+xml" PartName="/ppt/slides/slide314.xml"/>
  <Override ContentType="application/vnd.openxmlformats-officedocument.presentationml.slide+xml" PartName="/ppt/slides/slide315.xml"/>
  <Override ContentType="application/vnd.openxmlformats-officedocument.presentationml.slide+xml" PartName="/ppt/slides/slide316.xml"/>
  <Override ContentType="application/vnd.openxmlformats-officedocument.presentationml.slide+xml" PartName="/ppt/slides/slide317.xml"/>
  <Override ContentType="application/vnd.openxmlformats-officedocument.presentationml.slide+xml" PartName="/ppt/slides/slide318.xml"/>
  <Override ContentType="application/vnd.openxmlformats-officedocument.presentationml.slide+xml" PartName="/ppt/slides/slide319.xml"/>
  <Override ContentType="application/vnd.openxmlformats-officedocument.presentationml.slide+xml" PartName="/ppt/slides/slide32.xml"/>
  <Override ContentType="application/vnd.openxmlformats-officedocument.presentationml.slide+xml" PartName="/ppt/slides/slide320.xml"/>
  <Override ContentType="application/vnd.openxmlformats-officedocument.presentationml.slide+xml" PartName="/ppt/slides/slide321.xml"/>
  <Override ContentType="application/vnd.openxmlformats-officedocument.presentationml.slide+xml" PartName="/ppt/slides/slide322.xml"/>
  <Override ContentType="application/vnd.openxmlformats-officedocument.presentationml.slide+xml" PartName="/ppt/slides/slide323.xml"/>
  <Override ContentType="application/vnd.openxmlformats-officedocument.presentationml.slide+xml" PartName="/ppt/slides/slide324.xml"/>
  <Override ContentType="application/vnd.openxmlformats-officedocument.presentationml.slide+xml" PartName="/ppt/slides/slide325.xml"/>
  <Override ContentType="application/vnd.openxmlformats-officedocument.presentationml.slide+xml" PartName="/ppt/slides/slide326.xml"/>
  <Override ContentType="application/vnd.openxmlformats-officedocument.presentationml.slide+xml" PartName="/ppt/slides/slide327.xml"/>
  <Override ContentType="application/vnd.openxmlformats-officedocument.presentationml.slide+xml" PartName="/ppt/slides/slide328.xml"/>
  <Override ContentType="application/vnd.openxmlformats-officedocument.presentationml.slide+xml" PartName="/ppt/slides/slide329.xml"/>
  <Override ContentType="application/vnd.openxmlformats-officedocument.presentationml.slide+xml" PartName="/ppt/slides/slide33.xml"/>
  <Override ContentType="application/vnd.openxmlformats-officedocument.presentationml.slide+xml" PartName="/ppt/slides/slide330.xml"/>
  <Override ContentType="application/vnd.openxmlformats-officedocument.presentationml.slide+xml" PartName="/ppt/slides/slide331.xml"/>
  <Override ContentType="application/vnd.openxmlformats-officedocument.presentationml.slide+xml" PartName="/ppt/slides/slide332.xml"/>
  <Override ContentType="application/vnd.openxmlformats-officedocument.presentationml.slide+xml" PartName="/ppt/slides/slide333.xml"/>
  <Override ContentType="application/vnd.openxmlformats-officedocument.presentationml.slide+xml" PartName="/ppt/slides/slide334.xml"/>
  <Override ContentType="application/vnd.openxmlformats-officedocument.presentationml.slide+xml" PartName="/ppt/slides/slide335.xml"/>
  <Override ContentType="application/vnd.openxmlformats-officedocument.presentationml.slide+xml" PartName="/ppt/slides/slide336.xml"/>
  <Override ContentType="application/vnd.openxmlformats-officedocument.presentationml.slide+xml" PartName="/ppt/slides/slide337.xml"/>
  <Override ContentType="application/vnd.openxmlformats-officedocument.presentationml.slide+xml" PartName="/ppt/slides/slide338.xml"/>
  <Override ContentType="application/vnd.openxmlformats-officedocument.presentationml.slide+xml" PartName="/ppt/slides/slide339.xml"/>
  <Override ContentType="application/vnd.openxmlformats-officedocument.presentationml.slide+xml" PartName="/ppt/slides/slide34.xml"/>
  <Override ContentType="application/vnd.openxmlformats-officedocument.presentationml.slide+xml" PartName="/ppt/slides/slide340.xml"/>
  <Override ContentType="application/vnd.openxmlformats-officedocument.presentationml.slide+xml" PartName="/ppt/slides/slide341.xml"/>
  <Override ContentType="application/vnd.openxmlformats-officedocument.presentationml.slide+xml" PartName="/ppt/slides/slide342.xml"/>
  <Override ContentType="application/vnd.openxmlformats-officedocument.presentationml.slide+xml" PartName="/ppt/slides/slide343.xml"/>
  <Override ContentType="application/vnd.openxmlformats-officedocument.presentationml.slide+xml" PartName="/ppt/slides/slide344.xml"/>
  <Override ContentType="application/vnd.openxmlformats-officedocument.presentationml.slide+xml" PartName="/ppt/slides/slide345.xml"/>
  <Override ContentType="application/vnd.openxmlformats-officedocument.presentationml.slide+xml" PartName="/ppt/slides/slide346.xml"/>
  <Override ContentType="application/vnd.openxmlformats-officedocument.presentationml.slide+xml" PartName="/ppt/slides/slide347.xml"/>
  <Override ContentType="application/vnd.openxmlformats-officedocument.presentationml.slide+xml" PartName="/ppt/slides/slide348.xml"/>
  <Override ContentType="application/vnd.openxmlformats-officedocument.presentationml.slide+xml" PartName="/ppt/slides/slide349.xml"/>
  <Override ContentType="application/vnd.openxmlformats-officedocument.presentationml.slide+xml" PartName="/ppt/slides/slide35.xml"/>
  <Override ContentType="application/vnd.openxmlformats-officedocument.presentationml.slide+xml" PartName="/ppt/slides/slide350.xml"/>
  <Override ContentType="application/vnd.openxmlformats-officedocument.presentationml.slide+xml" PartName="/ppt/slides/slide351.xml"/>
  <Override ContentType="application/vnd.openxmlformats-officedocument.presentationml.slide+xml" PartName="/ppt/slides/slide352.xml"/>
  <Override ContentType="application/vnd.openxmlformats-officedocument.presentationml.slide+xml" PartName="/ppt/slides/slide353.xml"/>
  <Override ContentType="application/vnd.openxmlformats-officedocument.presentationml.slide+xml" PartName="/ppt/slides/slide354.xml"/>
  <Override ContentType="application/vnd.openxmlformats-officedocument.presentationml.slide+xml" PartName="/ppt/slides/slide355.xml"/>
  <Override ContentType="application/vnd.openxmlformats-officedocument.presentationml.slide+xml" PartName="/ppt/slides/slide356.xml"/>
  <Override ContentType="application/vnd.openxmlformats-officedocument.presentationml.slide+xml" PartName="/ppt/slides/slide357.xml"/>
  <Override ContentType="application/vnd.openxmlformats-officedocument.presentationml.slide+xml" PartName="/ppt/slides/slide358.xml"/>
  <Override ContentType="application/vnd.openxmlformats-officedocument.presentationml.slide+xml" PartName="/ppt/slides/slide359.xml"/>
  <Override ContentType="application/vnd.openxmlformats-officedocument.presentationml.slide+xml" PartName="/ppt/slides/slide36.xml"/>
  <Override ContentType="application/vnd.openxmlformats-officedocument.presentationml.slide+xml" PartName="/ppt/slides/slide360.xml"/>
  <Override ContentType="application/vnd.openxmlformats-officedocument.presentationml.slide+xml" PartName="/ppt/slides/slide361.xml"/>
  <Override ContentType="application/vnd.openxmlformats-officedocument.presentationml.slide+xml" PartName="/ppt/slides/slide362.xml"/>
  <Override ContentType="application/vnd.openxmlformats-officedocument.presentationml.slide+xml" PartName="/ppt/slides/slide363.xml"/>
  <Override ContentType="application/vnd.openxmlformats-officedocument.presentationml.slide+xml" PartName="/ppt/slides/slide364.xml"/>
  <Override ContentType="application/vnd.openxmlformats-officedocument.presentationml.slide+xml" PartName="/ppt/slides/slide365.xml"/>
  <Override ContentType="application/vnd.openxmlformats-officedocument.presentationml.slide+xml" PartName="/ppt/slides/slide366.xml"/>
  <Override ContentType="application/vnd.openxmlformats-officedocument.presentationml.slide+xml" PartName="/ppt/slides/slide367.xml"/>
  <Override ContentType="application/vnd.openxmlformats-officedocument.presentationml.slide+xml" PartName="/ppt/slides/slide368.xml"/>
  <Override ContentType="application/vnd.openxmlformats-officedocument.presentationml.slide+xml" PartName="/ppt/slides/slide369.xml"/>
  <Override ContentType="application/vnd.openxmlformats-officedocument.presentationml.slide+xml" PartName="/ppt/slides/slide37.xml"/>
  <Override ContentType="application/vnd.openxmlformats-officedocument.presentationml.slide+xml" PartName="/ppt/slides/slide370.xml"/>
  <Override ContentType="application/vnd.openxmlformats-officedocument.presentationml.slide+xml" PartName="/ppt/slides/slide371.xml"/>
  <Override ContentType="application/vnd.openxmlformats-officedocument.presentationml.slide+xml" PartName="/ppt/slides/slide372.xml"/>
  <Override ContentType="application/vnd.openxmlformats-officedocument.presentationml.slide+xml" PartName="/ppt/slides/slide373.xml"/>
  <Override ContentType="application/vnd.openxmlformats-officedocument.presentationml.slide+xml" PartName="/ppt/slides/slide374.xml"/>
  <Override ContentType="application/vnd.openxmlformats-officedocument.presentationml.slide+xml" PartName="/ppt/slides/slide375.xml"/>
  <Override ContentType="application/vnd.openxmlformats-officedocument.presentationml.slide+xml" PartName="/ppt/slides/slide376.xml"/>
  <Override ContentType="application/vnd.openxmlformats-officedocument.presentationml.slide+xml" PartName="/ppt/slides/slide377.xml"/>
  <Override ContentType="application/vnd.openxmlformats-officedocument.presentationml.slide+xml" PartName="/ppt/slides/slide378.xml"/>
  <Override ContentType="application/vnd.openxmlformats-officedocument.presentationml.slide+xml" PartName="/ppt/slides/slide379.xml"/>
  <Override ContentType="application/vnd.openxmlformats-officedocument.presentationml.slide+xml" PartName="/ppt/slides/slide38.xml"/>
  <Override ContentType="application/vnd.openxmlformats-officedocument.presentationml.slide+xml" PartName="/ppt/slides/slide380.xml"/>
  <Override ContentType="application/vnd.openxmlformats-officedocument.presentationml.slide+xml" PartName="/ppt/slides/slide381.xml"/>
  <Override ContentType="application/vnd.openxmlformats-officedocument.presentationml.slide+xml" PartName="/ppt/slides/slide382.xml"/>
  <Override ContentType="application/vnd.openxmlformats-officedocument.presentationml.slide+xml" PartName="/ppt/slides/slide383.xml"/>
  <Override ContentType="application/vnd.openxmlformats-officedocument.presentationml.slide+xml" PartName="/ppt/slides/slide384.xml"/>
  <Override ContentType="application/vnd.openxmlformats-officedocument.presentationml.slide+xml" PartName="/ppt/slides/slide385.xml"/>
  <Override ContentType="application/vnd.openxmlformats-officedocument.presentationml.slide+xml" PartName="/ppt/slides/slide386.xml"/>
  <Override ContentType="application/vnd.openxmlformats-officedocument.presentationml.slide+xml" PartName="/ppt/slides/slide387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"/>
  </p:notesMasterIdLst>
  <p:handoutMasterIdLst>
    <p:handoutMasterId r:id="rId3"/>
  </p:handoutMasterIdLst>
  <p:sldIdLst>
    <p:sldId r:id="rId8" id="256"/>
    <p:sldId r:id="rId9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  <p:sldId r:id="rId36" id="284"/>
    <p:sldId r:id="rId37" id="285"/>
    <p:sldId r:id="rId38" id="286"/>
    <p:sldId r:id="rId39" id="287"/>
    <p:sldId r:id="rId40" id="288"/>
    <p:sldId r:id="rId41" id="289"/>
    <p:sldId r:id="rId42" id="290"/>
    <p:sldId r:id="rId43" id="291"/>
    <p:sldId r:id="rId44" id="292"/>
    <p:sldId r:id="rId45" id="293"/>
    <p:sldId r:id="rId46" id="294"/>
    <p:sldId r:id="rId47" id="295"/>
    <p:sldId r:id="rId48" id="296"/>
    <p:sldId r:id="rId49" id="297"/>
    <p:sldId r:id="rId50" id="298"/>
    <p:sldId r:id="rId51" id="299"/>
    <p:sldId r:id="rId52" id="300"/>
    <p:sldId r:id="rId53" id="301"/>
    <p:sldId r:id="rId54" id="302"/>
    <p:sldId r:id="rId55" id="303"/>
    <p:sldId r:id="rId56" id="304"/>
    <p:sldId r:id="rId57" id="305"/>
    <p:sldId r:id="rId58" id="306"/>
    <p:sldId r:id="rId59" id="307"/>
    <p:sldId r:id="rId60" id="308"/>
    <p:sldId r:id="rId61" id="309"/>
    <p:sldId r:id="rId62" id="310"/>
    <p:sldId r:id="rId63" id="311"/>
    <p:sldId r:id="rId64" id="312"/>
    <p:sldId r:id="rId65" id="313"/>
    <p:sldId r:id="rId66" id="314"/>
    <p:sldId r:id="rId67" id="315"/>
    <p:sldId r:id="rId68" id="316"/>
    <p:sldId r:id="rId69" id="317"/>
    <p:sldId r:id="rId70" id="318"/>
    <p:sldId r:id="rId71" id="319"/>
    <p:sldId r:id="rId72" id="320"/>
    <p:sldId r:id="rId73" id="321"/>
    <p:sldId r:id="rId74" id="322"/>
    <p:sldId r:id="rId75" id="323"/>
    <p:sldId r:id="rId76" id="324"/>
    <p:sldId r:id="rId77" id="325"/>
    <p:sldId r:id="rId78" id="326"/>
    <p:sldId r:id="rId79" id="327"/>
    <p:sldId r:id="rId80" id="328"/>
    <p:sldId r:id="rId81" id="329"/>
    <p:sldId r:id="rId82" id="330"/>
    <p:sldId r:id="rId83" id="331"/>
    <p:sldId r:id="rId84" id="332"/>
    <p:sldId r:id="rId85" id="333"/>
    <p:sldId r:id="rId86" id="334"/>
    <p:sldId r:id="rId87" id="335"/>
    <p:sldId r:id="rId88" id="336"/>
    <p:sldId r:id="rId89" id="337"/>
    <p:sldId r:id="rId90" id="338"/>
    <p:sldId r:id="rId91" id="339"/>
    <p:sldId r:id="rId92" id="340"/>
    <p:sldId r:id="rId93" id="341"/>
    <p:sldId r:id="rId94" id="342"/>
    <p:sldId r:id="rId95" id="343"/>
    <p:sldId r:id="rId96" id="344"/>
    <p:sldId r:id="rId97" id="345"/>
    <p:sldId r:id="rId98" id="346"/>
    <p:sldId r:id="rId99" id="347"/>
    <p:sldId r:id="rId100" id="348"/>
    <p:sldId r:id="rId101" id="349"/>
    <p:sldId r:id="rId102" id="350"/>
    <p:sldId r:id="rId103" id="351"/>
    <p:sldId r:id="rId104" id="352"/>
    <p:sldId r:id="rId105" id="353"/>
    <p:sldId r:id="rId106" id="354"/>
    <p:sldId r:id="rId107" id="355"/>
    <p:sldId r:id="rId108" id="356"/>
    <p:sldId r:id="rId109" id="357"/>
    <p:sldId r:id="rId110" id="358"/>
    <p:sldId r:id="rId111" id="359"/>
    <p:sldId r:id="rId112" id="360"/>
    <p:sldId r:id="rId113" id="361"/>
    <p:sldId r:id="rId114" id="362"/>
    <p:sldId r:id="rId115" id="363"/>
    <p:sldId r:id="rId116" id="364"/>
    <p:sldId r:id="rId117" id="365"/>
    <p:sldId r:id="rId118" id="366"/>
    <p:sldId r:id="rId119" id="367"/>
    <p:sldId r:id="rId120" id="368"/>
    <p:sldId r:id="rId121" id="369"/>
    <p:sldId r:id="rId122" id="370"/>
    <p:sldId r:id="rId123" id="371"/>
    <p:sldId r:id="rId124" id="372"/>
    <p:sldId r:id="rId125" id="373"/>
    <p:sldId r:id="rId126" id="374"/>
    <p:sldId r:id="rId127" id="375"/>
    <p:sldId r:id="rId128" id="376"/>
    <p:sldId r:id="rId129" id="377"/>
    <p:sldId r:id="rId130" id="378"/>
    <p:sldId r:id="rId131" id="379"/>
    <p:sldId r:id="rId132" id="380"/>
    <p:sldId r:id="rId133" id="381"/>
    <p:sldId r:id="rId134" id="382"/>
    <p:sldId r:id="rId135" id="383"/>
    <p:sldId r:id="rId136" id="384"/>
    <p:sldId r:id="rId137" id="385"/>
    <p:sldId r:id="rId138" id="386"/>
    <p:sldId r:id="rId139" id="387"/>
    <p:sldId r:id="rId140" id="388"/>
    <p:sldId r:id="rId141" id="389"/>
    <p:sldId r:id="rId142" id="390"/>
    <p:sldId r:id="rId143" id="391"/>
    <p:sldId r:id="rId144" id="392"/>
    <p:sldId r:id="rId145" id="393"/>
    <p:sldId r:id="rId146" id="394"/>
    <p:sldId r:id="rId147" id="395"/>
    <p:sldId r:id="rId148" id="396"/>
    <p:sldId r:id="rId149" id="397"/>
    <p:sldId r:id="rId150" id="398"/>
    <p:sldId r:id="rId151" id="399"/>
    <p:sldId r:id="rId152" id="400"/>
    <p:sldId r:id="rId153" id="401"/>
    <p:sldId r:id="rId154" id="402"/>
    <p:sldId r:id="rId155" id="403"/>
    <p:sldId r:id="rId156" id="404"/>
    <p:sldId r:id="rId157" id="405"/>
    <p:sldId r:id="rId158" id="406"/>
    <p:sldId r:id="rId159" id="407"/>
    <p:sldId r:id="rId160" id="408"/>
    <p:sldId r:id="rId161" id="409"/>
    <p:sldId r:id="rId162" id="410"/>
    <p:sldId r:id="rId163" id="411"/>
    <p:sldId r:id="rId164" id="412"/>
    <p:sldId r:id="rId165" id="413"/>
    <p:sldId r:id="rId166" id="414"/>
    <p:sldId r:id="rId167" id="415"/>
    <p:sldId r:id="rId168" id="416"/>
    <p:sldId r:id="rId169" id="417"/>
    <p:sldId r:id="rId170" id="418"/>
    <p:sldId r:id="rId171" id="419"/>
    <p:sldId r:id="rId172" id="420"/>
    <p:sldId r:id="rId173" id="421"/>
    <p:sldId r:id="rId174" id="422"/>
    <p:sldId r:id="rId175" id="423"/>
    <p:sldId r:id="rId176" id="424"/>
    <p:sldId r:id="rId177" id="425"/>
    <p:sldId r:id="rId178" id="426"/>
    <p:sldId r:id="rId179" id="427"/>
    <p:sldId r:id="rId180" id="428"/>
    <p:sldId r:id="rId181" id="429"/>
    <p:sldId r:id="rId182" id="430"/>
    <p:sldId r:id="rId183" id="431"/>
    <p:sldId r:id="rId184" id="432"/>
    <p:sldId r:id="rId185" id="433"/>
    <p:sldId r:id="rId186" id="434"/>
    <p:sldId r:id="rId187" id="435"/>
    <p:sldId r:id="rId188" id="436"/>
    <p:sldId r:id="rId189" id="437"/>
    <p:sldId r:id="rId190" id="438"/>
    <p:sldId r:id="rId191" id="439"/>
    <p:sldId r:id="rId192" id="440"/>
    <p:sldId r:id="rId193" id="441"/>
    <p:sldId r:id="rId194" id="442"/>
    <p:sldId r:id="rId195" id="443"/>
    <p:sldId r:id="rId196" id="444"/>
    <p:sldId r:id="rId197" id="445"/>
    <p:sldId r:id="rId198" id="446"/>
    <p:sldId r:id="rId199" id="447"/>
    <p:sldId r:id="rId200" id="448"/>
    <p:sldId r:id="rId201" id="449"/>
    <p:sldId r:id="rId202" id="450"/>
    <p:sldId r:id="rId203" id="451"/>
    <p:sldId r:id="rId204" id="452"/>
    <p:sldId r:id="rId205" id="453"/>
    <p:sldId r:id="rId206" id="454"/>
    <p:sldId r:id="rId207" id="455"/>
    <p:sldId r:id="rId208" id="456"/>
    <p:sldId r:id="rId209" id="457"/>
    <p:sldId r:id="rId210" id="458"/>
    <p:sldId r:id="rId211" id="459"/>
    <p:sldId r:id="rId212" id="460"/>
    <p:sldId r:id="rId213" id="461"/>
    <p:sldId r:id="rId214" id="462"/>
    <p:sldId r:id="rId215" id="463"/>
    <p:sldId r:id="rId216" id="464"/>
    <p:sldId r:id="rId217" id="465"/>
    <p:sldId r:id="rId218" id="466"/>
    <p:sldId r:id="rId219" id="467"/>
    <p:sldId r:id="rId220" id="468"/>
    <p:sldId r:id="rId221" id="469"/>
    <p:sldId r:id="rId222" id="470"/>
    <p:sldId r:id="rId223" id="471"/>
    <p:sldId r:id="rId224" id="472"/>
    <p:sldId r:id="rId225" id="473"/>
    <p:sldId r:id="rId226" id="474"/>
    <p:sldId r:id="rId227" id="475"/>
    <p:sldId r:id="rId228" id="476"/>
    <p:sldId r:id="rId229" id="477"/>
    <p:sldId r:id="rId230" id="478"/>
    <p:sldId r:id="rId231" id="479"/>
    <p:sldId r:id="rId232" id="480"/>
    <p:sldId r:id="rId233" id="481"/>
    <p:sldId r:id="rId234" id="482"/>
    <p:sldId r:id="rId235" id="483"/>
    <p:sldId r:id="rId236" id="484"/>
    <p:sldId r:id="rId237" id="485"/>
    <p:sldId r:id="rId238" id="486"/>
    <p:sldId r:id="rId239" id="487"/>
    <p:sldId r:id="rId240" id="488"/>
    <p:sldId r:id="rId241" id="489"/>
    <p:sldId r:id="rId242" id="490"/>
    <p:sldId r:id="rId243" id="491"/>
    <p:sldId r:id="rId244" id="492"/>
    <p:sldId r:id="rId245" id="493"/>
    <p:sldId r:id="rId246" id="494"/>
    <p:sldId r:id="rId247" id="495"/>
    <p:sldId r:id="rId248" id="496"/>
    <p:sldId r:id="rId249" id="497"/>
    <p:sldId r:id="rId250" id="498"/>
    <p:sldId r:id="rId251" id="499"/>
    <p:sldId r:id="rId252" id="500"/>
    <p:sldId r:id="rId253" id="501"/>
    <p:sldId r:id="rId254" id="502"/>
    <p:sldId r:id="rId255" id="503"/>
    <p:sldId r:id="rId256" id="504"/>
    <p:sldId r:id="rId257" id="505"/>
    <p:sldId r:id="rId258" id="506"/>
    <p:sldId r:id="rId259" id="507"/>
    <p:sldId r:id="rId260" id="508"/>
    <p:sldId r:id="rId261" id="509"/>
    <p:sldId r:id="rId262" id="510"/>
    <p:sldId r:id="rId263" id="511"/>
    <p:sldId r:id="rId264" id="512"/>
    <p:sldId r:id="rId265" id="513"/>
    <p:sldId r:id="rId266" id="514"/>
    <p:sldId r:id="rId267" id="515"/>
    <p:sldId r:id="rId268" id="516"/>
    <p:sldId r:id="rId269" id="517"/>
    <p:sldId r:id="rId270" id="518"/>
    <p:sldId r:id="rId271" id="519"/>
    <p:sldId r:id="rId272" id="520"/>
    <p:sldId r:id="rId273" id="521"/>
    <p:sldId r:id="rId274" id="522"/>
    <p:sldId r:id="rId275" id="523"/>
    <p:sldId r:id="rId276" id="524"/>
    <p:sldId r:id="rId277" id="525"/>
    <p:sldId r:id="rId278" id="526"/>
    <p:sldId r:id="rId279" id="527"/>
    <p:sldId r:id="rId280" id="528"/>
    <p:sldId r:id="rId281" id="529"/>
    <p:sldId r:id="rId282" id="530"/>
    <p:sldId r:id="rId283" id="531"/>
    <p:sldId r:id="rId284" id="532"/>
    <p:sldId r:id="rId285" id="533"/>
    <p:sldId r:id="rId286" id="534"/>
    <p:sldId r:id="rId287" id="535"/>
    <p:sldId r:id="rId288" id="536"/>
    <p:sldId r:id="rId289" id="537"/>
    <p:sldId r:id="rId290" id="538"/>
    <p:sldId r:id="rId291" id="539"/>
    <p:sldId r:id="rId292" id="540"/>
    <p:sldId r:id="rId293" id="541"/>
    <p:sldId r:id="rId294" id="542"/>
    <p:sldId r:id="rId295" id="543"/>
    <p:sldId r:id="rId296" id="544"/>
    <p:sldId r:id="rId297" id="545"/>
    <p:sldId r:id="rId298" id="546"/>
    <p:sldId r:id="rId299" id="547"/>
    <p:sldId r:id="rId300" id="548"/>
    <p:sldId r:id="rId301" id="549"/>
    <p:sldId r:id="rId302" id="550"/>
    <p:sldId r:id="rId303" id="551"/>
    <p:sldId r:id="rId304" id="552"/>
    <p:sldId r:id="rId305" id="553"/>
    <p:sldId r:id="rId306" id="554"/>
    <p:sldId r:id="rId307" id="555"/>
    <p:sldId r:id="rId308" id="556"/>
    <p:sldId r:id="rId309" id="557"/>
    <p:sldId r:id="rId310" id="558"/>
    <p:sldId r:id="rId311" id="559"/>
    <p:sldId r:id="rId312" id="560"/>
    <p:sldId r:id="rId313" id="561"/>
    <p:sldId r:id="rId314" id="562"/>
    <p:sldId r:id="rId315" id="563"/>
    <p:sldId r:id="rId316" id="564"/>
    <p:sldId r:id="rId317" id="565"/>
    <p:sldId r:id="rId318" id="566"/>
    <p:sldId r:id="rId319" id="567"/>
    <p:sldId r:id="rId320" id="568"/>
    <p:sldId r:id="rId321" id="569"/>
    <p:sldId r:id="rId322" id="570"/>
    <p:sldId r:id="rId323" id="571"/>
    <p:sldId r:id="rId324" id="572"/>
    <p:sldId r:id="rId325" id="573"/>
    <p:sldId r:id="rId326" id="574"/>
    <p:sldId r:id="rId327" id="575"/>
    <p:sldId r:id="rId328" id="576"/>
    <p:sldId r:id="rId329" id="577"/>
    <p:sldId r:id="rId330" id="578"/>
    <p:sldId r:id="rId331" id="579"/>
    <p:sldId r:id="rId332" id="580"/>
    <p:sldId r:id="rId333" id="581"/>
    <p:sldId r:id="rId334" id="582"/>
    <p:sldId r:id="rId335" id="583"/>
    <p:sldId r:id="rId336" id="584"/>
    <p:sldId r:id="rId337" id="585"/>
    <p:sldId r:id="rId338" id="586"/>
    <p:sldId r:id="rId339" id="587"/>
    <p:sldId r:id="rId340" id="588"/>
    <p:sldId r:id="rId341" id="589"/>
    <p:sldId r:id="rId342" id="590"/>
    <p:sldId r:id="rId343" id="591"/>
    <p:sldId r:id="rId344" id="592"/>
    <p:sldId r:id="rId345" id="593"/>
    <p:sldId r:id="rId346" id="594"/>
    <p:sldId r:id="rId347" id="595"/>
    <p:sldId r:id="rId348" id="596"/>
    <p:sldId r:id="rId349" id="597"/>
    <p:sldId r:id="rId350" id="598"/>
    <p:sldId r:id="rId351" id="599"/>
    <p:sldId r:id="rId352" id="600"/>
    <p:sldId r:id="rId353" id="601"/>
    <p:sldId r:id="rId354" id="602"/>
    <p:sldId r:id="rId355" id="603"/>
    <p:sldId r:id="rId356" id="604"/>
    <p:sldId r:id="rId357" id="605"/>
    <p:sldId r:id="rId358" id="606"/>
    <p:sldId r:id="rId359" id="607"/>
    <p:sldId r:id="rId360" id="608"/>
    <p:sldId r:id="rId361" id="609"/>
    <p:sldId r:id="rId362" id="610"/>
    <p:sldId r:id="rId363" id="611"/>
    <p:sldId r:id="rId364" id="612"/>
    <p:sldId r:id="rId365" id="613"/>
    <p:sldId r:id="rId366" id="614"/>
    <p:sldId r:id="rId367" id="615"/>
    <p:sldId r:id="rId368" id="616"/>
    <p:sldId r:id="rId369" id="617"/>
    <p:sldId r:id="rId370" id="618"/>
    <p:sldId r:id="rId371" id="619"/>
    <p:sldId r:id="rId372" id="620"/>
    <p:sldId r:id="rId373" id="621"/>
    <p:sldId r:id="rId374" id="622"/>
    <p:sldId r:id="rId375" id="623"/>
    <p:sldId r:id="rId376" id="624"/>
    <p:sldId r:id="rId377" id="625"/>
    <p:sldId r:id="rId378" id="626"/>
    <p:sldId r:id="rId379" id="627"/>
    <p:sldId r:id="rId380" id="628"/>
    <p:sldId r:id="rId381" id="629"/>
    <p:sldId r:id="rId382" id="630"/>
    <p:sldId r:id="rId383" id="631"/>
    <p:sldId r:id="rId384" id="632"/>
    <p:sldId r:id="rId385" id="633"/>
    <p:sldId r:id="rId386" id="634"/>
    <p:sldId r:id="rId387" id="635"/>
    <p:sldId r:id="rId388" id="636"/>
    <p:sldId r:id="rId389" id="637"/>
    <p:sldId r:id="rId390" id="638"/>
    <p:sldId r:id="rId391" id="639"/>
    <p:sldId r:id="rId392" id="640"/>
    <p:sldId r:id="rId393" id="641"/>
    <p:sldId r:id="rId394" id="642"/>
  </p:sldIdLst>
  <p:sldSz cx="9144000" cy="5143500" type="screen16x9"/>
  <p:notesSz cx="6858000" cy="9144000"/>
  <p:defaultTextStyle>
    <a:defPPr>
      <a:defRPr lang="fr-FR"/>
    </a:defPPr>
    <a:lvl1pPr marL="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9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981" userDrawn="1">
          <p15:clr>
            <a:srgbClr val="A4A3A4"/>
          </p15:clr>
        </p15:guide>
        <p15:guide id="3" orient="horz" pos="577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6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261D"/>
    <a:srgbClr val="BDD7E7"/>
    <a:srgbClr val="EFF3FF"/>
    <a:srgbClr val="6BAED6"/>
    <a:srgbClr val="218DAA"/>
    <a:srgbClr val="08519C"/>
    <a:srgbClr val="057DA1"/>
    <a:srgbClr val="007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3" autoAdjust="0"/>
    <p:restoredTop sz="92962" autoAdjust="0"/>
  </p:normalViewPr>
  <p:slideViewPr>
    <p:cSldViewPr showGuides="1">
      <p:cViewPr>
        <p:scale>
          <a:sx n="110" d="100"/>
          <a:sy n="110" d="100"/>
        </p:scale>
        <p:origin x="1576" y="496"/>
      </p:cViewPr>
      <p:guideLst>
        <p:guide orient="horz" pos="2981"/>
        <p:guide orient="horz" pos="577"/>
        <p:guide pos="295"/>
        <p:guide pos="5465"/>
      </p:guideLst>
    </p:cSldViewPr>
  </p:slideViewPr>
  <p:outlineViewPr>
    <p:cViewPr>
      <p:scale>
        <a:sx n="33" d="100"/>
        <a:sy n="33" d="100"/>
      </p:scale>
      <p:origin x="0" y="-6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392" y="18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325" Type="http://schemas.openxmlformats.org/officeDocument/2006/relationships/slide" Target="slides/slide318.xml"/><Relationship Id="rId129" Type="http://schemas.openxmlformats.org/officeDocument/2006/relationships/slide" Target="slides/slide122.xml"/><Relationship Id="rId11" Type="http://schemas.openxmlformats.org/officeDocument/2006/relationships/slide" Target="slides/slide4.xml"/><Relationship Id="rId302" Type="http://schemas.openxmlformats.org/officeDocument/2006/relationships/slide" Target="slides/slide295.xml"/><Relationship Id="rId185" Type="http://schemas.openxmlformats.org/officeDocument/2006/relationships/slide" Target="slides/slide178.xml"/><Relationship Id="rId393" Type="http://schemas.openxmlformats.org/officeDocument/2006/relationships/slide" Target="slides/slide386.xml"/><Relationship Id="rId94" Type="http://schemas.openxmlformats.org/officeDocument/2006/relationships/slide" Target="slides/slide87.xml"/><Relationship Id="rId193" Type="http://schemas.openxmlformats.org/officeDocument/2006/relationships/slide" Target="slides/slide186.xml"/><Relationship Id="rId166" Type="http://schemas.openxmlformats.org/officeDocument/2006/relationships/slide" Target="slides/slide159.xml"/><Relationship Id="rId33" Type="http://schemas.openxmlformats.org/officeDocument/2006/relationships/slide" Target="slides/slide26.xml"/><Relationship Id="rId84" Type="http://schemas.openxmlformats.org/officeDocument/2006/relationships/slide" Target="slides/slide77.xml"/><Relationship Id="rId238" Type="http://schemas.openxmlformats.org/officeDocument/2006/relationships/slide" Target="slides/slide231.xml"/><Relationship Id="rId65" Type="http://schemas.openxmlformats.org/officeDocument/2006/relationships/slide" Target="slides/slide58.xml"/><Relationship Id="rId326" Type="http://schemas.openxmlformats.org/officeDocument/2006/relationships/slide" Target="slides/slide319.xml"/><Relationship Id="rId381" Type="http://schemas.openxmlformats.org/officeDocument/2006/relationships/slide" Target="slides/slide374.xml"/><Relationship Id="rId283" Type="http://schemas.openxmlformats.org/officeDocument/2006/relationships/slide" Target="slides/slide276.xml"/><Relationship Id="rId48" Type="http://schemas.openxmlformats.org/officeDocument/2006/relationships/slide" Target="slides/slide41.xml"/><Relationship Id="rId276" Type="http://schemas.openxmlformats.org/officeDocument/2006/relationships/slide" Target="slides/slide269.xml"/><Relationship Id="rId15" Type="http://schemas.openxmlformats.org/officeDocument/2006/relationships/slide" Target="slides/slide8.xml"/><Relationship Id="rId362" Type="http://schemas.openxmlformats.org/officeDocument/2006/relationships/slide" Target="slides/slide355.xml"/><Relationship Id="rId334" Type="http://schemas.openxmlformats.org/officeDocument/2006/relationships/slide" Target="slides/slide327.xml"/><Relationship Id="rId392" Type="http://schemas.openxmlformats.org/officeDocument/2006/relationships/slide" Target="slides/slide385.xml"/><Relationship Id="rId74" Type="http://schemas.openxmlformats.org/officeDocument/2006/relationships/slide" Target="slides/slide67.xml"/><Relationship Id="rId252" Type="http://schemas.openxmlformats.org/officeDocument/2006/relationships/slide" Target="slides/slide245.xml"/><Relationship Id="rId118" Type="http://schemas.openxmlformats.org/officeDocument/2006/relationships/slide" Target="slides/slide111.xml"/><Relationship Id="rId247" Type="http://schemas.openxmlformats.org/officeDocument/2006/relationships/slide" Target="slides/slide240.xml"/><Relationship Id="rId207" Type="http://schemas.openxmlformats.org/officeDocument/2006/relationships/slide" Target="slides/slide200.xml"/><Relationship Id="rId318" Type="http://schemas.openxmlformats.org/officeDocument/2006/relationships/slide" Target="slides/slide311.xml"/><Relationship Id="rId22" Type="http://schemas.openxmlformats.org/officeDocument/2006/relationships/slide" Target="slides/slide15.xml"/><Relationship Id="rId127" Type="http://schemas.openxmlformats.org/officeDocument/2006/relationships/slide" Target="slides/slide120.xml"/><Relationship Id="rId150" Type="http://schemas.openxmlformats.org/officeDocument/2006/relationships/slide" Target="slides/slide143.xml"/><Relationship Id="rId2" Type="http://schemas.openxmlformats.org/officeDocument/2006/relationships/notesMaster" Target="notesMasters/notesMaster1.xml"/><Relationship Id="rId63" Type="http://schemas.openxmlformats.org/officeDocument/2006/relationships/slide" Target="slides/slide56.xml"/><Relationship Id="rId162" Type="http://schemas.openxmlformats.org/officeDocument/2006/relationships/slide" Target="slides/slide155.xml"/><Relationship Id="rId43" Type="http://schemas.openxmlformats.org/officeDocument/2006/relationships/slide" Target="slides/slide36.xml"/><Relationship Id="rId270" Type="http://schemas.openxmlformats.org/officeDocument/2006/relationships/slide" Target="slides/slide263.xml"/><Relationship Id="rId13" Type="http://schemas.openxmlformats.org/officeDocument/2006/relationships/slide" Target="slides/slide6.xml"/><Relationship Id="rId117" Type="http://schemas.openxmlformats.org/officeDocument/2006/relationships/slide" Target="slides/slide110.xml"/><Relationship Id="rId31" Type="http://schemas.openxmlformats.org/officeDocument/2006/relationships/slide" Target="slides/slide24.xml"/><Relationship Id="rId246" Type="http://schemas.openxmlformats.org/officeDocument/2006/relationships/slide" Target="slides/slide239.xml"/><Relationship Id="rId317" Type="http://schemas.openxmlformats.org/officeDocument/2006/relationships/slide" Target="slides/slide310.xml"/><Relationship Id="rId45" Type="http://schemas.openxmlformats.org/officeDocument/2006/relationships/slide" Target="slides/slide38.xml"/><Relationship Id="rId177" Type="http://schemas.openxmlformats.org/officeDocument/2006/relationships/slide" Target="slides/slide170.xml"/><Relationship Id="rId235" Type="http://schemas.openxmlformats.org/officeDocument/2006/relationships/slide" Target="slides/slide228.xml"/><Relationship Id="rId182" Type="http://schemas.openxmlformats.org/officeDocument/2006/relationships/slide" Target="slides/slide175.xml"/><Relationship Id="rId332" Type="http://schemas.openxmlformats.org/officeDocument/2006/relationships/slide" Target="slides/slide325.xml"/><Relationship Id="rId53" Type="http://schemas.openxmlformats.org/officeDocument/2006/relationships/slide" Target="slides/slide46.xml"/><Relationship Id="rId279" Type="http://schemas.openxmlformats.org/officeDocument/2006/relationships/slide" Target="slides/slide272.xml"/><Relationship Id="rId175" Type="http://schemas.openxmlformats.org/officeDocument/2006/relationships/slide" Target="slides/slide168.xml"/><Relationship Id="rId240" Type="http://schemas.openxmlformats.org/officeDocument/2006/relationships/slide" Target="slides/slide233.xml"/><Relationship Id="rId59" Type="http://schemas.openxmlformats.org/officeDocument/2006/relationships/slide" Target="slides/slide52.xml"/><Relationship Id="rId241" Type="http://schemas.openxmlformats.org/officeDocument/2006/relationships/slide" Target="slides/slide234.xml"/><Relationship Id="rId295" Type="http://schemas.openxmlformats.org/officeDocument/2006/relationships/slide" Target="slides/slide288.xml"/><Relationship Id="rId217" Type="http://schemas.openxmlformats.org/officeDocument/2006/relationships/slide" Target="slides/slide210.xml"/><Relationship Id="rId172" Type="http://schemas.openxmlformats.org/officeDocument/2006/relationships/slide" Target="slides/slide165.xml"/><Relationship Id="rId147" Type="http://schemas.openxmlformats.org/officeDocument/2006/relationships/slide" Target="slides/slide140.xml"/><Relationship Id="rId190" Type="http://schemas.openxmlformats.org/officeDocument/2006/relationships/slide" Target="slides/slide183.xml"/><Relationship Id="rId146" Type="http://schemas.openxmlformats.org/officeDocument/2006/relationships/slide" Target="slides/slide139.xml"/><Relationship Id="rId156" Type="http://schemas.openxmlformats.org/officeDocument/2006/relationships/slide" Target="slides/slide149.xml"/><Relationship Id="rId208" Type="http://schemas.openxmlformats.org/officeDocument/2006/relationships/slide" Target="slides/slide201.xml"/><Relationship Id="rId229" Type="http://schemas.openxmlformats.org/officeDocument/2006/relationships/slide" Target="slides/slide222.xml"/><Relationship Id="rId38" Type="http://schemas.openxmlformats.org/officeDocument/2006/relationships/slide" Target="slides/slide31.xml"/><Relationship Id="rId4" Type="http://schemas.openxmlformats.org/officeDocument/2006/relationships/presProps" Target="presProps.xml"/><Relationship Id="rId71" Type="http://schemas.openxmlformats.org/officeDocument/2006/relationships/slide" Target="slides/slide64.xml"/><Relationship Id="rId250" Type="http://schemas.openxmlformats.org/officeDocument/2006/relationships/slide" Target="slides/slide243.xml"/><Relationship Id="rId313" Type="http://schemas.openxmlformats.org/officeDocument/2006/relationships/slide" Target="slides/slide306.xml"/><Relationship Id="rId224" Type="http://schemas.openxmlformats.org/officeDocument/2006/relationships/slide" Target="slides/slide217.xml"/><Relationship Id="rId131" Type="http://schemas.openxmlformats.org/officeDocument/2006/relationships/slide" Target="slides/slide124.xml"/><Relationship Id="rId51" Type="http://schemas.openxmlformats.org/officeDocument/2006/relationships/slide" Target="slides/slide44.xml"/><Relationship Id="rId153" Type="http://schemas.openxmlformats.org/officeDocument/2006/relationships/slide" Target="slides/slide146.xml"/><Relationship Id="rId27" Type="http://schemas.openxmlformats.org/officeDocument/2006/relationships/slide" Target="slides/slide20.xml"/><Relationship Id="rId358" Type="http://schemas.openxmlformats.org/officeDocument/2006/relationships/slide" Target="slides/slide351.xml"/><Relationship Id="rId130" Type="http://schemas.openxmlformats.org/officeDocument/2006/relationships/slide" Target="slides/slide123.xml"/><Relationship Id="rId257" Type="http://schemas.openxmlformats.org/officeDocument/2006/relationships/slide" Target="slides/slide250.xml"/><Relationship Id="rId346" Type="http://schemas.openxmlformats.org/officeDocument/2006/relationships/slide" Target="slides/slide339.xml"/><Relationship Id="rId345" Type="http://schemas.openxmlformats.org/officeDocument/2006/relationships/slide" Target="slides/slide338.xml"/><Relationship Id="rId56" Type="http://schemas.openxmlformats.org/officeDocument/2006/relationships/slide" Target="slides/slide49.xml"/><Relationship Id="rId215" Type="http://schemas.openxmlformats.org/officeDocument/2006/relationships/slide" Target="slides/slide208.xml"/><Relationship Id="rId256" Type="http://schemas.openxmlformats.org/officeDocument/2006/relationships/slide" Target="slides/slide249.xml"/><Relationship Id="rId119" Type="http://schemas.openxmlformats.org/officeDocument/2006/relationships/slide" Target="slides/slide112.xml"/><Relationship Id="rId23" Type="http://schemas.openxmlformats.org/officeDocument/2006/relationships/slide" Target="slides/slide16.xml"/><Relationship Id="rId312" Type="http://schemas.openxmlformats.org/officeDocument/2006/relationships/slide" Target="slides/slide305.xml"/><Relationship Id="rId206" Type="http://schemas.openxmlformats.org/officeDocument/2006/relationships/slide" Target="slides/slide199.xml"/><Relationship Id="rId76" Type="http://schemas.openxmlformats.org/officeDocument/2006/relationships/slide" Target="slides/slide69.xml"/><Relationship Id="rId255" Type="http://schemas.openxmlformats.org/officeDocument/2006/relationships/slide" Target="slides/slide248.xml"/><Relationship Id="rId92" Type="http://schemas.openxmlformats.org/officeDocument/2006/relationships/slide" Target="slides/slide85.xml"/><Relationship Id="rId142" Type="http://schemas.openxmlformats.org/officeDocument/2006/relationships/slide" Target="slides/slide135.xml"/><Relationship Id="rId277" Type="http://schemas.openxmlformats.org/officeDocument/2006/relationships/slide" Target="slides/slide270.xml"/><Relationship Id="rId369" Type="http://schemas.openxmlformats.org/officeDocument/2006/relationships/slide" Target="slides/slide362.xml"/><Relationship Id="rId49" Type="http://schemas.openxmlformats.org/officeDocument/2006/relationships/slide" Target="slides/slide42.xml"/><Relationship Id="rId232" Type="http://schemas.openxmlformats.org/officeDocument/2006/relationships/slide" Target="slides/slide225.xml"/><Relationship Id="rId227" Type="http://schemas.openxmlformats.org/officeDocument/2006/relationships/slide" Target="slides/slide220.xml"/><Relationship Id="rId233" Type="http://schemas.openxmlformats.org/officeDocument/2006/relationships/slide" Target="slides/slide226.xml"/><Relationship Id="rId310" Type="http://schemas.openxmlformats.org/officeDocument/2006/relationships/slide" Target="slides/slide303.xml"/><Relationship Id="rId343" Type="http://schemas.openxmlformats.org/officeDocument/2006/relationships/slide" Target="slides/slide336.xml"/><Relationship Id="rId143" Type="http://schemas.openxmlformats.org/officeDocument/2006/relationships/slide" Target="slides/slide136.xml"/><Relationship Id="rId269" Type="http://schemas.openxmlformats.org/officeDocument/2006/relationships/slide" Target="slides/slide262.xml"/><Relationship Id="rId366" Type="http://schemas.openxmlformats.org/officeDocument/2006/relationships/slide" Target="slides/slide359.xml"/><Relationship Id="rId388" Type="http://schemas.openxmlformats.org/officeDocument/2006/relationships/slide" Target="slides/slide381.xml"/><Relationship Id="rId34" Type="http://schemas.openxmlformats.org/officeDocument/2006/relationships/slide" Target="slides/slide27.xml"/><Relationship Id="rId99" Type="http://schemas.openxmlformats.org/officeDocument/2006/relationships/slide" Target="slides/slide92.xml"/><Relationship Id="rId291" Type="http://schemas.openxmlformats.org/officeDocument/2006/relationships/slide" Target="slides/slide284.xml"/><Relationship Id="rId327" Type="http://schemas.openxmlformats.org/officeDocument/2006/relationships/slide" Target="slides/slide320.xml"/><Relationship Id="rId314" Type="http://schemas.openxmlformats.org/officeDocument/2006/relationships/slide" Target="slides/slide307.xml"/><Relationship Id="rId280" Type="http://schemas.openxmlformats.org/officeDocument/2006/relationships/slide" Target="slides/slide273.xml"/><Relationship Id="rId382" Type="http://schemas.openxmlformats.org/officeDocument/2006/relationships/slide" Target="slides/slide375.xml"/><Relationship Id="rId183" Type="http://schemas.openxmlformats.org/officeDocument/2006/relationships/slide" Target="slides/slide176.xml"/><Relationship Id="rId128" Type="http://schemas.openxmlformats.org/officeDocument/2006/relationships/slide" Target="slides/slide121.xml"/><Relationship Id="rId106" Type="http://schemas.openxmlformats.org/officeDocument/2006/relationships/slide" Target="slides/slide99.xml"/><Relationship Id="rId178" Type="http://schemas.openxmlformats.org/officeDocument/2006/relationships/slide" Target="slides/slide171.xml"/><Relationship Id="rId352" Type="http://schemas.openxmlformats.org/officeDocument/2006/relationships/slide" Target="slides/slide345.xml"/><Relationship Id="rId253" Type="http://schemas.openxmlformats.org/officeDocument/2006/relationships/slide" Target="slides/slide246.xml"/><Relationship Id="rId145" Type="http://schemas.openxmlformats.org/officeDocument/2006/relationships/slide" Target="slides/slide138.xml"/><Relationship Id="rId111" Type="http://schemas.openxmlformats.org/officeDocument/2006/relationships/slide" Target="slides/slide104.xml"/><Relationship Id="rId72" Type="http://schemas.openxmlformats.org/officeDocument/2006/relationships/slide" Target="slides/slide65.xml"/><Relationship Id="rId228" Type="http://schemas.openxmlformats.org/officeDocument/2006/relationships/slide" Target="slides/slide221.xml"/><Relationship Id="rId47" Type="http://schemas.openxmlformats.org/officeDocument/2006/relationships/slide" Target="slides/slide40.xml"/><Relationship Id="rId242" Type="http://schemas.openxmlformats.org/officeDocument/2006/relationships/slide" Target="slides/slide235.xml"/><Relationship Id="rId380" Type="http://schemas.openxmlformats.org/officeDocument/2006/relationships/slide" Target="slides/slide373.xml"/><Relationship Id="rId158" Type="http://schemas.openxmlformats.org/officeDocument/2006/relationships/slide" Target="slides/slide151.xml"/><Relationship Id="rId136" Type="http://schemas.openxmlformats.org/officeDocument/2006/relationships/slide" Target="slides/slide129.xml"/><Relationship Id="rId249" Type="http://schemas.openxmlformats.org/officeDocument/2006/relationships/slide" Target="slides/slide242.xml"/><Relationship Id="rId125" Type="http://schemas.openxmlformats.org/officeDocument/2006/relationships/slide" Target="slides/slide118.xml"/><Relationship Id="rId6" Type="http://schemas.openxmlformats.org/officeDocument/2006/relationships/theme" Target="theme/theme1.xml"/><Relationship Id="rId203" Type="http://schemas.openxmlformats.org/officeDocument/2006/relationships/slide" Target="slides/slide196.xml"/><Relationship Id="rId58" Type="http://schemas.openxmlformats.org/officeDocument/2006/relationships/slide" Target="slides/slide51.xml"/><Relationship Id="rId149" Type="http://schemas.openxmlformats.org/officeDocument/2006/relationships/slide" Target="slides/slide142.xml"/><Relationship Id="rId96" Type="http://schemas.openxmlformats.org/officeDocument/2006/relationships/slide" Target="slides/slide89.xml"/><Relationship Id="rId321" Type="http://schemas.openxmlformats.org/officeDocument/2006/relationships/slide" Target="slides/slide314.xml"/><Relationship Id="rId77" Type="http://schemas.openxmlformats.org/officeDocument/2006/relationships/slide" Target="slides/slide70.xml"/><Relationship Id="rId322" Type="http://schemas.openxmlformats.org/officeDocument/2006/relationships/slide" Target="slides/slide315.xml"/><Relationship Id="rId164" Type="http://schemas.openxmlformats.org/officeDocument/2006/relationships/slide" Target="slides/slide157.xml"/><Relationship Id="rId25" Type="http://schemas.openxmlformats.org/officeDocument/2006/relationships/slide" Target="slides/slide18.xml"/><Relationship Id="rId378" Type="http://schemas.openxmlformats.org/officeDocument/2006/relationships/slide" Target="slides/slide371.xml"/><Relationship Id="rId210" Type="http://schemas.openxmlformats.org/officeDocument/2006/relationships/slide" Target="slides/slide203.xml"/><Relationship Id="rId288" Type="http://schemas.openxmlformats.org/officeDocument/2006/relationships/slide" Target="slides/slide281.xml"/><Relationship Id="rId293" Type="http://schemas.openxmlformats.org/officeDocument/2006/relationships/slide" Target="slides/slide286.xml"/><Relationship Id="rId134" Type="http://schemas.openxmlformats.org/officeDocument/2006/relationships/slide" Target="slides/slide127.xml"/><Relationship Id="rId211" Type="http://schemas.openxmlformats.org/officeDocument/2006/relationships/slide" Target="slides/slide204.xml"/><Relationship Id="rId161" Type="http://schemas.openxmlformats.org/officeDocument/2006/relationships/slide" Target="slides/slide154.xml"/><Relationship Id="rId220" Type="http://schemas.openxmlformats.org/officeDocument/2006/relationships/slide" Target="slides/slide213.xml"/><Relationship Id="rId328" Type="http://schemas.openxmlformats.org/officeDocument/2006/relationships/slide" Target="slides/slide321.xml"/><Relationship Id="rId159" Type="http://schemas.openxmlformats.org/officeDocument/2006/relationships/slide" Target="slides/slide152.xml"/><Relationship Id="rId320" Type="http://schemas.openxmlformats.org/officeDocument/2006/relationships/slide" Target="slides/slide313.xml"/><Relationship Id="rId230" Type="http://schemas.openxmlformats.org/officeDocument/2006/relationships/slide" Target="slides/slide223.xml"/><Relationship Id="rId30" Type="http://schemas.openxmlformats.org/officeDocument/2006/relationships/slide" Target="slides/slide23.xml"/><Relationship Id="rId389" Type="http://schemas.openxmlformats.org/officeDocument/2006/relationships/slide" Target="slides/slide382.xml"/><Relationship Id="rId394" Type="http://schemas.openxmlformats.org/officeDocument/2006/relationships/slide" Target="slides/slide387.xml"/><Relationship Id="rId110" Type="http://schemas.openxmlformats.org/officeDocument/2006/relationships/slide" Target="slides/slide103.xml"/><Relationship Id="rId37" Type="http://schemas.openxmlformats.org/officeDocument/2006/relationships/slide" Target="slides/slide30.xml"/><Relationship Id="rId225" Type="http://schemas.openxmlformats.org/officeDocument/2006/relationships/slide" Target="slides/slide218.xml"/><Relationship Id="rId350" Type="http://schemas.openxmlformats.org/officeDocument/2006/relationships/slide" Target="slides/slide343.xml"/><Relationship Id="rId95" Type="http://schemas.openxmlformats.org/officeDocument/2006/relationships/slide" Target="slides/slide88.xml"/><Relationship Id="rId223" Type="http://schemas.openxmlformats.org/officeDocument/2006/relationships/slide" Target="slides/slide216.xml"/><Relationship Id="rId81" Type="http://schemas.openxmlformats.org/officeDocument/2006/relationships/slide" Target="slides/slide74.xml"/><Relationship Id="rId374" Type="http://schemas.openxmlformats.org/officeDocument/2006/relationships/slide" Target="slides/slide367.xml"/><Relationship Id="rId141" Type="http://schemas.openxmlformats.org/officeDocument/2006/relationships/slide" Target="slides/slide134.xml"/><Relationship Id="rId387" Type="http://schemas.openxmlformats.org/officeDocument/2006/relationships/slide" Target="slides/slide380.xml"/><Relationship Id="rId315" Type="http://schemas.openxmlformats.org/officeDocument/2006/relationships/slide" Target="slides/slide308.xml"/><Relationship Id="rId80" Type="http://schemas.openxmlformats.org/officeDocument/2006/relationships/slide" Target="slides/slide73.xml"/><Relationship Id="rId124" Type="http://schemas.openxmlformats.org/officeDocument/2006/relationships/slide" Target="slides/slide117.xml"/><Relationship Id="rId340" Type="http://schemas.openxmlformats.org/officeDocument/2006/relationships/slide" Target="slides/slide333.xml"/><Relationship Id="rId305" Type="http://schemas.openxmlformats.org/officeDocument/2006/relationships/slide" Target="slides/slide298.xml"/><Relationship Id="rId301" Type="http://schemas.openxmlformats.org/officeDocument/2006/relationships/slide" Target="slides/slide294.xml"/><Relationship Id="rId349" Type="http://schemas.openxmlformats.org/officeDocument/2006/relationships/slide" Target="slides/slide342.xml"/><Relationship Id="rId323" Type="http://schemas.openxmlformats.org/officeDocument/2006/relationships/slide" Target="slides/slide316.xml"/><Relationship Id="rId180" Type="http://schemas.openxmlformats.org/officeDocument/2006/relationships/slide" Target="slides/slide173.xml"/><Relationship Id="rId330" Type="http://schemas.openxmlformats.org/officeDocument/2006/relationships/slide" Target="slides/slide323.xml"/><Relationship Id="rId341" Type="http://schemas.openxmlformats.org/officeDocument/2006/relationships/slide" Target="slides/slide334.xml"/><Relationship Id="rId360" Type="http://schemas.openxmlformats.org/officeDocument/2006/relationships/slide" Target="slides/slide353.xml"/><Relationship Id="rId319" Type="http://schemas.openxmlformats.org/officeDocument/2006/relationships/slide" Target="slides/slide312.xml"/><Relationship Id="rId105" Type="http://schemas.openxmlformats.org/officeDocument/2006/relationships/slide" Target="slides/slide98.xml"/><Relationship Id="rId82" Type="http://schemas.openxmlformats.org/officeDocument/2006/relationships/slide" Target="slides/slide75.xml"/><Relationship Id="rId348" Type="http://schemas.openxmlformats.org/officeDocument/2006/relationships/slide" Target="slides/slide341.xml"/><Relationship Id="rId69" Type="http://schemas.openxmlformats.org/officeDocument/2006/relationships/slide" Target="slides/slide62.xml"/><Relationship Id="rId351" Type="http://schemas.openxmlformats.org/officeDocument/2006/relationships/slide" Target="slides/slide344.xml"/><Relationship Id="rId254" Type="http://schemas.openxmlformats.org/officeDocument/2006/relationships/slide" Target="slides/slide247.xml"/><Relationship Id="rId364" Type="http://schemas.openxmlformats.org/officeDocument/2006/relationships/slide" Target="slides/slide357.xml"/><Relationship Id="rId165" Type="http://schemas.openxmlformats.org/officeDocument/2006/relationships/slide" Target="slides/slide158.xml"/><Relationship Id="rId271" Type="http://schemas.openxmlformats.org/officeDocument/2006/relationships/slide" Target="slides/slide264.xml"/><Relationship Id="rId265" Type="http://schemas.openxmlformats.org/officeDocument/2006/relationships/slide" Target="slides/slide258.xml"/><Relationship Id="rId373" Type="http://schemas.openxmlformats.org/officeDocument/2006/relationships/slide" Target="slides/slide366.xml"/><Relationship Id="rId370" Type="http://schemas.openxmlformats.org/officeDocument/2006/relationships/slide" Target="slides/slide363.xml"/><Relationship Id="rId307" Type="http://schemas.openxmlformats.org/officeDocument/2006/relationships/slide" Target="slides/slide300.xml"/><Relationship Id="rId137" Type="http://schemas.openxmlformats.org/officeDocument/2006/relationships/slide" Target="slides/slide130.xml"/><Relationship Id="rId292" Type="http://schemas.openxmlformats.org/officeDocument/2006/relationships/slide" Target="slides/slide285.xml"/><Relationship Id="rId126" Type="http://schemas.openxmlformats.org/officeDocument/2006/relationships/slide" Target="slides/slide119.xml"/><Relationship Id="rId120" Type="http://schemas.openxmlformats.org/officeDocument/2006/relationships/slide" Target="slides/slide113.xml"/><Relationship Id="rId93" Type="http://schemas.openxmlformats.org/officeDocument/2006/relationships/slide" Target="slides/slide86.xml"/><Relationship Id="rId285" Type="http://schemas.openxmlformats.org/officeDocument/2006/relationships/slide" Target="slides/slide278.xml"/><Relationship Id="rId61" Type="http://schemas.openxmlformats.org/officeDocument/2006/relationships/slide" Target="slides/slide54.xml"/><Relationship Id="rId329" Type="http://schemas.openxmlformats.org/officeDocument/2006/relationships/slide" Target="slides/slide322.xml"/><Relationship Id="rId79" Type="http://schemas.openxmlformats.org/officeDocument/2006/relationships/slide" Target="slides/slide72.xml"/><Relationship Id="rId20" Type="http://schemas.openxmlformats.org/officeDocument/2006/relationships/slide" Target="slides/slide13.xml"/><Relationship Id="rId90" Type="http://schemas.openxmlformats.org/officeDocument/2006/relationships/slide" Target="slides/slide83.xml"/><Relationship Id="rId195" Type="http://schemas.openxmlformats.org/officeDocument/2006/relationships/slide" Target="slides/slide188.xml"/><Relationship Id="rId294" Type="http://schemas.openxmlformats.org/officeDocument/2006/relationships/slide" Target="slides/slide287.xml"/><Relationship Id="rId35" Type="http://schemas.openxmlformats.org/officeDocument/2006/relationships/slide" Target="slides/slide28.xml"/><Relationship Id="rId333" Type="http://schemas.openxmlformats.org/officeDocument/2006/relationships/slide" Target="slides/slide326.xml"/><Relationship Id="rId261" Type="http://schemas.openxmlformats.org/officeDocument/2006/relationships/slide" Target="slides/slide254.xml"/><Relationship Id="rId304" Type="http://schemas.openxmlformats.org/officeDocument/2006/relationships/slide" Target="slides/slide297.xml"/><Relationship Id="rId287" Type="http://schemas.openxmlformats.org/officeDocument/2006/relationships/slide" Target="slides/slide280.xml"/><Relationship Id="rId169" Type="http://schemas.openxmlformats.org/officeDocument/2006/relationships/slide" Target="slides/slide162.xml"/><Relationship Id="rId244" Type="http://schemas.openxmlformats.org/officeDocument/2006/relationships/slide" Target="slides/slide237.xml"/><Relationship Id="rId344" Type="http://schemas.openxmlformats.org/officeDocument/2006/relationships/slide" Target="slides/slide337.xml"/><Relationship Id="rId263" Type="http://schemas.openxmlformats.org/officeDocument/2006/relationships/slide" Target="slides/slide256.xml"/><Relationship Id="rId236" Type="http://schemas.openxmlformats.org/officeDocument/2006/relationships/slide" Target="slides/slide229.xml"/><Relationship Id="rId168" Type="http://schemas.openxmlformats.org/officeDocument/2006/relationships/slide" Target="slides/slide161.xml"/><Relationship Id="rId204" Type="http://schemas.openxmlformats.org/officeDocument/2006/relationships/slide" Target="slides/slide197.xml"/><Relationship Id="rId324" Type="http://schemas.openxmlformats.org/officeDocument/2006/relationships/slide" Target="slides/slide317.xml"/><Relationship Id="rId88" Type="http://schemas.openxmlformats.org/officeDocument/2006/relationships/slide" Target="slides/slide81.xml"/><Relationship Id="rId70" Type="http://schemas.openxmlformats.org/officeDocument/2006/relationships/slide" Target="slides/slide63.xml"/><Relationship Id="rId107" Type="http://schemas.openxmlformats.org/officeDocument/2006/relationships/slide" Target="slides/slide100.xml"/><Relationship Id="rId205" Type="http://schemas.openxmlformats.org/officeDocument/2006/relationships/slide" Target="slides/slide198.xml"/><Relationship Id="rId338" Type="http://schemas.openxmlformats.org/officeDocument/2006/relationships/slide" Target="slides/slide331.xml"/><Relationship Id="rId196" Type="http://schemas.openxmlformats.org/officeDocument/2006/relationships/slide" Target="slides/slide189.xml"/><Relationship Id="rId335" Type="http://schemas.openxmlformats.org/officeDocument/2006/relationships/slide" Target="slides/slide328.xml"/><Relationship Id="rId40" Type="http://schemas.openxmlformats.org/officeDocument/2006/relationships/slide" Target="slides/slide33.xml"/><Relationship Id="rId176" Type="http://schemas.openxmlformats.org/officeDocument/2006/relationships/slide" Target="slides/slide169.xml"/><Relationship Id="rId173" Type="http://schemas.openxmlformats.org/officeDocument/2006/relationships/slide" Target="slides/slide166.xml"/><Relationship Id="rId226" Type="http://schemas.openxmlformats.org/officeDocument/2006/relationships/slide" Target="slides/slide219.xml"/><Relationship Id="rId359" Type="http://schemas.openxmlformats.org/officeDocument/2006/relationships/slide" Target="slides/slide352.xml"/><Relationship Id="rId357" Type="http://schemas.openxmlformats.org/officeDocument/2006/relationships/slide" Target="slides/slide350.xml"/><Relationship Id="rId83" Type="http://schemas.openxmlformats.org/officeDocument/2006/relationships/slide" Target="slides/slide76.xml"/><Relationship Id="rId67" Type="http://schemas.openxmlformats.org/officeDocument/2006/relationships/slide" Target="slides/slide60.xml"/><Relationship Id="rId104" Type="http://schemas.openxmlformats.org/officeDocument/2006/relationships/slide" Target="slides/slide97.xml"/><Relationship Id="rId267" Type="http://schemas.openxmlformats.org/officeDocument/2006/relationships/slide" Target="slides/slide260.xml"/><Relationship Id="rId184" Type="http://schemas.openxmlformats.org/officeDocument/2006/relationships/slide" Target="slides/slide177.xml"/><Relationship Id="rId278" Type="http://schemas.openxmlformats.org/officeDocument/2006/relationships/slide" Target="slides/slide271.xml"/><Relationship Id="rId87" Type="http://schemas.openxmlformats.org/officeDocument/2006/relationships/slide" Target="slides/slide80.xml"/><Relationship Id="rId209" Type="http://schemas.openxmlformats.org/officeDocument/2006/relationships/slide" Target="slides/slide202.xml"/><Relationship Id="rId36" Type="http://schemas.openxmlformats.org/officeDocument/2006/relationships/slide" Target="slides/slide29.xml"/><Relationship Id="rId316" Type="http://schemas.openxmlformats.org/officeDocument/2006/relationships/slide" Target="slides/slide309.xml"/><Relationship Id="rId386" Type="http://schemas.openxmlformats.org/officeDocument/2006/relationships/slide" Target="slides/slide379.xml"/><Relationship Id="rId375" Type="http://schemas.openxmlformats.org/officeDocument/2006/relationships/slide" Target="slides/slide368.xml"/><Relationship Id="rId50" Type="http://schemas.openxmlformats.org/officeDocument/2006/relationships/slide" Target="slides/slide43.xml"/><Relationship Id="rId85" Type="http://schemas.openxmlformats.org/officeDocument/2006/relationships/slide" Target="slides/slide78.xml"/><Relationship Id="rId339" Type="http://schemas.openxmlformats.org/officeDocument/2006/relationships/slide" Target="slides/slide332.xml"/><Relationship Id="rId181" Type="http://schemas.openxmlformats.org/officeDocument/2006/relationships/slide" Target="slides/slide174.xml"/><Relationship Id="rId24" Type="http://schemas.openxmlformats.org/officeDocument/2006/relationships/slide" Target="slides/slide17.xml"/><Relationship Id="rId221" Type="http://schemas.openxmlformats.org/officeDocument/2006/relationships/slide" Target="slides/slide214.xml"/><Relationship Id="rId306" Type="http://schemas.openxmlformats.org/officeDocument/2006/relationships/slide" Target="slides/slide299.xml"/><Relationship Id="rId17" Type="http://schemas.openxmlformats.org/officeDocument/2006/relationships/slide" Target="slides/slide10.xml"/><Relationship Id="rId390" Type="http://schemas.openxmlformats.org/officeDocument/2006/relationships/slide" Target="slides/slide383.xml"/><Relationship Id="rId274" Type="http://schemas.openxmlformats.org/officeDocument/2006/relationships/slide" Target="slides/slide267.xml"/><Relationship Id="rId281" Type="http://schemas.openxmlformats.org/officeDocument/2006/relationships/slide" Target="slides/slide274.xml"/><Relationship Id="rId28" Type="http://schemas.openxmlformats.org/officeDocument/2006/relationships/slide" Target="slides/slide21.xml"/><Relationship Id="rId213" Type="http://schemas.openxmlformats.org/officeDocument/2006/relationships/slide" Target="slides/slide206.xml"/><Relationship Id="rId186" Type="http://schemas.openxmlformats.org/officeDocument/2006/relationships/slide" Target="slides/slide179.xml"/><Relationship Id="rId112" Type="http://schemas.openxmlformats.org/officeDocument/2006/relationships/slide" Target="slides/slide105.xml"/><Relationship Id="rId140" Type="http://schemas.openxmlformats.org/officeDocument/2006/relationships/slide" Target="slides/slide133.xml"/><Relationship Id="rId148" Type="http://schemas.openxmlformats.org/officeDocument/2006/relationships/slide" Target="slides/slide141.xml"/><Relationship Id="rId347" Type="http://schemas.openxmlformats.org/officeDocument/2006/relationships/slide" Target="slides/slide340.xml"/><Relationship Id="rId9" Type="http://schemas.openxmlformats.org/officeDocument/2006/relationships/slide" Target="slides/slide2.xml"/><Relationship Id="rId275" Type="http://schemas.openxmlformats.org/officeDocument/2006/relationships/slide" Target="slides/slide268.xml"/><Relationship Id="rId135" Type="http://schemas.openxmlformats.org/officeDocument/2006/relationships/slide" Target="slides/slide128.xml"/><Relationship Id="rId289" Type="http://schemas.openxmlformats.org/officeDocument/2006/relationships/slide" Target="slides/slide282.xml"/><Relationship Id="rId268" Type="http://schemas.openxmlformats.org/officeDocument/2006/relationships/slide" Target="slides/slide261.xml"/><Relationship Id="rId355" Type="http://schemas.openxmlformats.org/officeDocument/2006/relationships/slide" Target="slides/slide348.xml"/><Relationship Id="rId354" Type="http://schemas.openxmlformats.org/officeDocument/2006/relationships/slide" Target="slides/slide347.xml"/><Relationship Id="rId16" Type="http://schemas.openxmlformats.org/officeDocument/2006/relationships/slide" Target="slides/slide9.xml"/><Relationship Id="rId55" Type="http://schemas.openxmlformats.org/officeDocument/2006/relationships/slide" Target="slides/slide48.xml"/><Relationship Id="rId214" Type="http://schemas.openxmlformats.org/officeDocument/2006/relationships/slide" Target="slides/slide207.xml"/><Relationship Id="rId154" Type="http://schemas.openxmlformats.org/officeDocument/2006/relationships/slide" Target="slides/slide147.xml"/><Relationship Id="rId353" Type="http://schemas.openxmlformats.org/officeDocument/2006/relationships/slide" Target="slides/slide346.xml"/><Relationship Id="rId44" Type="http://schemas.openxmlformats.org/officeDocument/2006/relationships/slide" Target="slides/slide37.xml"/><Relationship Id="rId109" Type="http://schemas.openxmlformats.org/officeDocument/2006/relationships/slide" Target="slides/slide102.xml"/><Relationship Id="rId1" Type="http://schemas.openxmlformats.org/officeDocument/2006/relationships/slideMaster" Target="slideMasters/slideMaster1.xml"/><Relationship Id="rId198" Type="http://schemas.openxmlformats.org/officeDocument/2006/relationships/slide" Target="slides/slide191.xml"/><Relationship Id="rId259" Type="http://schemas.openxmlformats.org/officeDocument/2006/relationships/slide" Target="slides/slide252.xml"/><Relationship Id="rId309" Type="http://schemas.openxmlformats.org/officeDocument/2006/relationships/slide" Target="slides/slide302.xml"/><Relationship Id="rId46" Type="http://schemas.openxmlformats.org/officeDocument/2006/relationships/slide" Target="slides/slide39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296" Type="http://schemas.openxmlformats.org/officeDocument/2006/relationships/slide" Target="slides/slide289.xml"/><Relationship Id="rId5" Type="http://schemas.openxmlformats.org/officeDocument/2006/relationships/viewProps" Target="viewProps.xml"/><Relationship Id="rId251" Type="http://schemas.openxmlformats.org/officeDocument/2006/relationships/slide" Target="slides/slide244.xml"/><Relationship Id="rId237" Type="http://schemas.openxmlformats.org/officeDocument/2006/relationships/slide" Target="slides/slide230.xml"/><Relationship Id="rId132" Type="http://schemas.openxmlformats.org/officeDocument/2006/relationships/slide" Target="slides/slide125.xml"/><Relationship Id="rId123" Type="http://schemas.openxmlformats.org/officeDocument/2006/relationships/slide" Target="slides/slide116.xml"/><Relationship Id="rId379" Type="http://schemas.openxmlformats.org/officeDocument/2006/relationships/slide" Target="slides/slide372.xml"/><Relationship Id="rId356" Type="http://schemas.openxmlformats.org/officeDocument/2006/relationships/slide" Target="slides/slide349.xml"/><Relationship Id="rId86" Type="http://schemas.openxmlformats.org/officeDocument/2006/relationships/slide" Target="slides/slide79.xml"/><Relationship Id="rId191" Type="http://schemas.openxmlformats.org/officeDocument/2006/relationships/slide" Target="slides/slide184.xml"/><Relationship Id="rId286" Type="http://schemas.openxmlformats.org/officeDocument/2006/relationships/slide" Target="slides/slide279.xml"/><Relationship Id="rId8" Type="http://schemas.openxmlformats.org/officeDocument/2006/relationships/slide" Target="slides/slide1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19" Type="http://schemas.openxmlformats.org/officeDocument/2006/relationships/slide" Target="slides/slide212.xml"/><Relationship Id="rId188" Type="http://schemas.openxmlformats.org/officeDocument/2006/relationships/slide" Target="slides/slide181.xml"/><Relationship Id="rId64" Type="http://schemas.openxmlformats.org/officeDocument/2006/relationships/slide" Target="slides/slide57.xml"/><Relationship Id="rId89" Type="http://schemas.openxmlformats.org/officeDocument/2006/relationships/slide" Target="slides/slide82.xml"/><Relationship Id="rId91" Type="http://schemas.openxmlformats.org/officeDocument/2006/relationships/slide" Target="slides/slide84.xml"/><Relationship Id="rId218" Type="http://schemas.openxmlformats.org/officeDocument/2006/relationships/slide" Target="slides/slide211.xml"/><Relationship Id="rId260" Type="http://schemas.openxmlformats.org/officeDocument/2006/relationships/slide" Target="slides/slide253.xml"/><Relationship Id="rId163" Type="http://schemas.openxmlformats.org/officeDocument/2006/relationships/slide" Target="slides/slide156.xml"/><Relationship Id="rId60" Type="http://schemas.openxmlformats.org/officeDocument/2006/relationships/slide" Target="slides/slide53.xml"/><Relationship Id="rId19" Type="http://schemas.openxmlformats.org/officeDocument/2006/relationships/slide" Target="slides/slide12.xml"/><Relationship Id="rId170" Type="http://schemas.openxmlformats.org/officeDocument/2006/relationships/slide" Target="slides/slide163.xml"/><Relationship Id="rId18" Type="http://schemas.openxmlformats.org/officeDocument/2006/relationships/slide" Target="slides/slide11.xml"/><Relationship Id="rId303" Type="http://schemas.openxmlformats.org/officeDocument/2006/relationships/slide" Target="slides/slide296.xml"/><Relationship Id="rId361" Type="http://schemas.openxmlformats.org/officeDocument/2006/relationships/slide" Target="slides/slide354.xml"/><Relationship Id="rId157" Type="http://schemas.openxmlformats.org/officeDocument/2006/relationships/slide" Target="slides/slide150.xml"/><Relationship Id="rId297" Type="http://schemas.openxmlformats.org/officeDocument/2006/relationships/slide" Target="slides/slide290.xml"/><Relationship Id="rId12" Type="http://schemas.openxmlformats.org/officeDocument/2006/relationships/slide" Target="slides/slide5.xml"/><Relationship Id="rId308" Type="http://schemas.openxmlformats.org/officeDocument/2006/relationships/slide" Target="slides/slide301.xml"/><Relationship Id="rId32" Type="http://schemas.openxmlformats.org/officeDocument/2006/relationships/slide" Target="slides/slide25.xml"/><Relationship Id="rId52" Type="http://schemas.openxmlformats.org/officeDocument/2006/relationships/slide" Target="slides/slide45.xml"/><Relationship Id="rId7" Type="http://schemas.openxmlformats.org/officeDocument/2006/relationships/tableStyles" Target="tableStyles.xml"/><Relationship Id="rId376" Type="http://schemas.openxmlformats.org/officeDocument/2006/relationships/slide" Target="slides/slide369.xml"/><Relationship Id="rId262" Type="http://schemas.openxmlformats.org/officeDocument/2006/relationships/slide" Target="slides/slide255.xml"/><Relationship Id="rId14" Type="http://schemas.openxmlformats.org/officeDocument/2006/relationships/slide" Target="slides/slide7.xml"/><Relationship Id="rId282" Type="http://schemas.openxmlformats.org/officeDocument/2006/relationships/slide" Target="slides/slide275.xml"/><Relationship Id="rId26" Type="http://schemas.openxmlformats.org/officeDocument/2006/relationships/slide" Target="slides/slide19.xml"/><Relationship Id="rId290" Type="http://schemas.openxmlformats.org/officeDocument/2006/relationships/slide" Target="slides/slide283.xml"/><Relationship Id="rId138" Type="http://schemas.openxmlformats.org/officeDocument/2006/relationships/slide" Target="slides/slide131.xml"/><Relationship Id="rId337" Type="http://schemas.openxmlformats.org/officeDocument/2006/relationships/slide" Target="slides/slide330.xml"/><Relationship Id="rId152" Type="http://schemas.openxmlformats.org/officeDocument/2006/relationships/slide" Target="slides/slide145.xml"/><Relationship Id="rId192" Type="http://schemas.openxmlformats.org/officeDocument/2006/relationships/slide" Target="slides/slide185.xml"/><Relationship Id="rId234" Type="http://schemas.openxmlformats.org/officeDocument/2006/relationships/slide" Target="slides/slide227.xml"/><Relationship Id="rId264" Type="http://schemas.openxmlformats.org/officeDocument/2006/relationships/slide" Target="slides/slide257.xml"/><Relationship Id="rId299" Type="http://schemas.openxmlformats.org/officeDocument/2006/relationships/slide" Target="slides/slide292.xml"/><Relationship Id="rId248" Type="http://schemas.openxmlformats.org/officeDocument/2006/relationships/slide" Target="slides/slide241.xml"/><Relationship Id="rId151" Type="http://schemas.openxmlformats.org/officeDocument/2006/relationships/slide" Target="slides/slide144.xml"/><Relationship Id="rId298" Type="http://schemas.openxmlformats.org/officeDocument/2006/relationships/slide" Target="slides/slide291.xml"/><Relationship Id="rId171" Type="http://schemas.openxmlformats.org/officeDocument/2006/relationships/slide" Target="slides/slide164.xml"/><Relationship Id="rId377" Type="http://schemas.openxmlformats.org/officeDocument/2006/relationships/slide" Target="slides/slide370.xml"/><Relationship Id="rId121" Type="http://schemas.openxmlformats.org/officeDocument/2006/relationships/slide" Target="slides/slide114.xml"/><Relationship Id="rId371" Type="http://schemas.openxmlformats.org/officeDocument/2006/relationships/slide" Target="slides/slide364.xml"/><Relationship Id="rId202" Type="http://schemas.openxmlformats.org/officeDocument/2006/relationships/slide" Target="slides/slide195.xml"/><Relationship Id="rId222" Type="http://schemas.openxmlformats.org/officeDocument/2006/relationships/slide" Target="slides/slide215.xml"/><Relationship Id="rId62" Type="http://schemas.openxmlformats.org/officeDocument/2006/relationships/slide" Target="slides/slide55.xml"/><Relationship Id="rId68" Type="http://schemas.openxmlformats.org/officeDocument/2006/relationships/slide" Target="slides/slide61.xml"/><Relationship Id="rId272" Type="http://schemas.openxmlformats.org/officeDocument/2006/relationships/slide" Target="slides/slide265.xml"/><Relationship Id="rId199" Type="http://schemas.openxmlformats.org/officeDocument/2006/relationships/slide" Target="slides/slide192.xml"/><Relationship Id="rId10" Type="http://schemas.openxmlformats.org/officeDocument/2006/relationships/slide" Target="slides/slide3.xml"/><Relationship Id="rId363" Type="http://schemas.openxmlformats.org/officeDocument/2006/relationships/slide" Target="slides/slide356.xml"/><Relationship Id="rId139" Type="http://schemas.openxmlformats.org/officeDocument/2006/relationships/slide" Target="slides/slide132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200" Type="http://schemas.openxmlformats.org/officeDocument/2006/relationships/slide" Target="slides/slide193.xml"/><Relationship Id="rId113" Type="http://schemas.openxmlformats.org/officeDocument/2006/relationships/slide" Target="slides/slide106.xml"/><Relationship Id="rId21" Type="http://schemas.openxmlformats.org/officeDocument/2006/relationships/slide" Target="slides/slide14.xml"/><Relationship Id="rId273" Type="http://schemas.openxmlformats.org/officeDocument/2006/relationships/slide" Target="slides/slide266.xml"/><Relationship Id="rId336" Type="http://schemas.openxmlformats.org/officeDocument/2006/relationships/slide" Target="slides/slide329.xml"/><Relationship Id="rId300" Type="http://schemas.openxmlformats.org/officeDocument/2006/relationships/slide" Target="slides/slide293.xml"/><Relationship Id="rId391" Type="http://schemas.openxmlformats.org/officeDocument/2006/relationships/slide" Target="slides/slide384.xml"/><Relationship Id="rId384" Type="http://schemas.openxmlformats.org/officeDocument/2006/relationships/slide" Target="slides/slide377.xml"/><Relationship Id="rId212" Type="http://schemas.openxmlformats.org/officeDocument/2006/relationships/slide" Target="slides/slide205.xml"/><Relationship Id="rId78" Type="http://schemas.openxmlformats.org/officeDocument/2006/relationships/slide" Target="slides/slide71.xml"/><Relationship Id="rId101" Type="http://schemas.openxmlformats.org/officeDocument/2006/relationships/slide" Target="slides/slide94.xml"/><Relationship Id="rId311" Type="http://schemas.openxmlformats.org/officeDocument/2006/relationships/slide" Target="slides/slide304.xml"/><Relationship Id="rId57" Type="http://schemas.openxmlformats.org/officeDocument/2006/relationships/slide" Target="slides/slide50.xml"/><Relationship Id="rId187" Type="http://schemas.openxmlformats.org/officeDocument/2006/relationships/slide" Target="slides/slide180.xml"/><Relationship Id="rId122" Type="http://schemas.openxmlformats.org/officeDocument/2006/relationships/slide" Target="slides/slide115.xml"/><Relationship Id="rId39" Type="http://schemas.openxmlformats.org/officeDocument/2006/relationships/slide" Target="slides/slide32.xml"/><Relationship Id="rId385" Type="http://schemas.openxmlformats.org/officeDocument/2006/relationships/slide" Target="slides/slide378.xml"/><Relationship Id="rId258" Type="http://schemas.openxmlformats.org/officeDocument/2006/relationships/slide" Target="slides/slide251.xml"/><Relationship Id="rId197" Type="http://schemas.openxmlformats.org/officeDocument/2006/relationships/slide" Target="slides/slide190.xml"/><Relationship Id="rId383" Type="http://schemas.openxmlformats.org/officeDocument/2006/relationships/slide" Target="slides/slide376.xml"/><Relationship Id="rId372" Type="http://schemas.openxmlformats.org/officeDocument/2006/relationships/slide" Target="slides/slide365.xml"/><Relationship Id="rId3" Type="http://schemas.openxmlformats.org/officeDocument/2006/relationships/handoutMaster" Target="handoutMasters/handoutMaster1.xml"/><Relationship Id="rId144" Type="http://schemas.openxmlformats.org/officeDocument/2006/relationships/slide" Target="slides/slide137.xml"/><Relationship Id="rId189" Type="http://schemas.openxmlformats.org/officeDocument/2006/relationships/slide" Target="slides/slide182.xml"/><Relationship Id="rId284" Type="http://schemas.openxmlformats.org/officeDocument/2006/relationships/slide" Target="slides/slide277.xml"/><Relationship Id="rId331" Type="http://schemas.openxmlformats.org/officeDocument/2006/relationships/slide" Target="slides/slide324.xml"/><Relationship Id="rId103" Type="http://schemas.openxmlformats.org/officeDocument/2006/relationships/slide" Target="slides/slide96.xml"/><Relationship Id="rId365" Type="http://schemas.openxmlformats.org/officeDocument/2006/relationships/slide" Target="slides/slide358.xml"/><Relationship Id="rId367" Type="http://schemas.openxmlformats.org/officeDocument/2006/relationships/slide" Target="slides/slide360.xml"/><Relationship Id="rId231" Type="http://schemas.openxmlformats.org/officeDocument/2006/relationships/slide" Target="slides/slide224.xml"/><Relationship Id="rId194" Type="http://schemas.openxmlformats.org/officeDocument/2006/relationships/slide" Target="slides/slide187.xml"/><Relationship Id="rId100" Type="http://schemas.openxmlformats.org/officeDocument/2006/relationships/slide" Target="slides/slide93.xml"/><Relationship Id="rId115" Type="http://schemas.openxmlformats.org/officeDocument/2006/relationships/slide" Target="slides/slide108.xml"/><Relationship Id="rId342" Type="http://schemas.openxmlformats.org/officeDocument/2006/relationships/slide" Target="slides/slide335.xml"/><Relationship Id="rId160" Type="http://schemas.openxmlformats.org/officeDocument/2006/relationships/slide" Target="slides/slide153.xml"/><Relationship Id="rId368" Type="http://schemas.openxmlformats.org/officeDocument/2006/relationships/slide" Target="slides/slide361.xml"/><Relationship Id="rId54" Type="http://schemas.openxmlformats.org/officeDocument/2006/relationships/slide" Target="slides/slide47.xml"/><Relationship Id="rId239" Type="http://schemas.openxmlformats.org/officeDocument/2006/relationships/slide" Target="slides/slide232.xml"/><Relationship Id="rId216" Type="http://schemas.openxmlformats.org/officeDocument/2006/relationships/slide" Target="slides/slide209.xml"/><Relationship Id="rId266" Type="http://schemas.openxmlformats.org/officeDocument/2006/relationships/slide" Target="slides/slide259.xml"/><Relationship Id="rId243" Type="http://schemas.openxmlformats.org/officeDocument/2006/relationships/slide" Target="slides/slide236.xml"/><Relationship Id="rId245" Type="http://schemas.openxmlformats.org/officeDocument/2006/relationships/slide" Target="slides/slide238.xml"/><Relationship Id="rId73" Type="http://schemas.openxmlformats.org/officeDocument/2006/relationships/slide" Target="slides/slide66.xml"/><Relationship Id="rId155" Type="http://schemas.openxmlformats.org/officeDocument/2006/relationships/slide" Target="slides/slide148.xml"/><Relationship Id="rId114" Type="http://schemas.openxmlformats.org/officeDocument/2006/relationships/slide" Target="slides/slide107.xml"/><Relationship Id="rId167" Type="http://schemas.openxmlformats.org/officeDocument/2006/relationships/slide" Target="slides/slide160.xml"/><Relationship Id="rId201" Type="http://schemas.openxmlformats.org/officeDocument/2006/relationships/slide" Target="slides/slide194.xml"/><Relationship Id="rId102" Type="http://schemas.openxmlformats.org/officeDocument/2006/relationships/slide" Target="slides/slide95.xml"/><Relationship Id="rId66" Type="http://schemas.openxmlformats.org/officeDocument/2006/relationships/slide" Target="slides/slide59.xml"/><Relationship Id="rId75" Type="http://schemas.openxmlformats.org/officeDocument/2006/relationships/slide" Target="slides/slide68.xml"/><Relationship Id="rId179" Type="http://schemas.openxmlformats.org/officeDocument/2006/relationships/slide" Target="slides/slide172.xml"/><Relationship Id="rId133" Type="http://schemas.openxmlformats.org/officeDocument/2006/relationships/slide" Target="slides/slide126.xml"/><Relationship Id="rId174" Type="http://schemas.openxmlformats.org/officeDocument/2006/relationships/slide" Target="slides/slide167.xml"/><Relationship Id="rId29" Type="http://schemas.openxmlformats.org/officeDocument/2006/relationships/slide" Target="slides/slide2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5586-71B0-0649-A686-7176AF22F0AC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727B8-D756-9146-8DA6-04402DB4355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025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9A31B-0D03-4A16-9516-472812DFA84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E0B9F-5250-400D-AC6A-EC4EDAF4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7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9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'1.0' encoding='UTF-8' standalone='yes'?>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3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c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© Quantmetry 2017 | Diffusion interdite sans accord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96F1ED-F754-4F52-A47A-0991E7307EB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Connector 14"/>
          <p:cNvCxnSpPr/>
          <p:nvPr userDrawn="1"/>
        </p:nvCxnSpPr>
        <p:spPr>
          <a:xfrm>
            <a:off x="3125529" y="2222835"/>
            <a:ext cx="0" cy="914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347865" y="2222835"/>
            <a:ext cx="5325390" cy="914400"/>
          </a:xfrm>
        </p:spPr>
        <p:txBody>
          <a:bodyPr lIns="90000" tIns="0" rIns="9000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3200" b="0">
                <a:solidFill>
                  <a:srgbClr val="057DA1"/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2" y="2222835"/>
            <a:ext cx="2434879" cy="914400"/>
          </a:xfrm>
        </p:spPr>
        <p:txBody>
          <a:bodyPr lIns="90000" tIns="0" rIns="9000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3200" b="0">
                <a:solidFill>
                  <a:schemeClr val="bg1">
                    <a:lumMod val="50000"/>
                  </a:schemeClr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 smtClean="0"/>
              <a:t>#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534"/>
            <a:ext cx="9144000" cy="23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54" b="2128"/>
          <a:stretch/>
        </p:blipFill>
        <p:spPr>
          <a:xfrm rot="5400000">
            <a:off x="4186226" y="-4186224"/>
            <a:ext cx="771551" cy="9144001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468313" y="915570"/>
            <a:ext cx="3753990" cy="432048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057DA1"/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7"/>
          </p:nvPr>
        </p:nvSpPr>
        <p:spPr>
          <a:xfrm>
            <a:off x="4918495" y="915570"/>
            <a:ext cx="3754759" cy="432048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057DA1"/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Cliquez pour modifier les styles du texte du masque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8313" y="4868863"/>
            <a:ext cx="5546814" cy="274637"/>
          </a:xfrm>
          <a:prstGeom prst="rect">
            <a:avLst/>
          </a:prstGeom>
        </p:spPr>
        <p:txBody>
          <a:bodyPr vert="horz" lIns="0" tIns="45717" rIns="91434" bIns="457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Quantmetry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2017 | Diffusion interdite sans accord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68863"/>
            <a:ext cx="2122488" cy="274637"/>
          </a:xfrm>
          <a:prstGeom prst="rect">
            <a:avLst/>
          </a:prstGeom>
        </p:spPr>
        <p:txBody>
          <a:bodyPr vert="horz" lIns="91434" tIns="45717" rIns="0" bIns="4571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fld id="{3596F1ED-F754-4F52-A47A-0991E7307EB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27534"/>
            <a:ext cx="9144000" cy="23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468313" y="0"/>
            <a:ext cx="8207376" cy="6275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tableau 9"/>
          <p:cNvSpPr>
            <a:spLocks noGrp="1"/>
          </p:cNvSpPr>
          <p:nvPr>
            <p:ph type="tbl" sz="quarter" idx="18"/>
          </p:nvPr>
        </p:nvSpPr>
        <p:spPr>
          <a:xfrm>
            <a:off x="4918495" y="1419623"/>
            <a:ext cx="3754759" cy="3174602"/>
          </a:xfrm>
        </p:spPr>
        <p:txBody>
          <a:bodyPr/>
          <a:lstStyle/>
          <a:p>
            <a:endParaRPr lang="fr-FR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  11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918852" y="915566"/>
            <a:ext cx="757604" cy="7596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225425" marR="0" lvl="0" indent="-225425" algn="l" defTabSz="9143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smtClean="0"/>
              <a:t>Logo client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29" y="915566"/>
            <a:ext cx="2201362" cy="759600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ctrTitle" hasCustomPrompt="1"/>
          </p:nvPr>
        </p:nvSpPr>
        <p:spPr>
          <a:xfrm>
            <a:off x="3347865" y="1258242"/>
            <a:ext cx="4536503" cy="416924"/>
          </a:xfrm>
        </p:spPr>
        <p:txBody>
          <a:bodyPr/>
          <a:lstStyle>
            <a:lvl1pPr algn="l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 smtClean="0"/>
              <a:t>Nom client à renseigner</a:t>
            </a:r>
            <a:endParaRPr lang="fr-FR" dirty="0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47865" y="1710835"/>
            <a:ext cx="5327823" cy="356859"/>
          </a:xfrm>
        </p:spPr>
        <p:txBody>
          <a:bodyPr lIns="0" tIns="0" bIns="0">
            <a:noAutofit/>
          </a:bodyPr>
          <a:lstStyle>
            <a:lvl1pPr marL="0" indent="0">
              <a:buFontTx/>
              <a:buNone/>
              <a:defRPr sz="2200" i="1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225425" marR="0" lvl="0" indent="-225425" algn="l" defTabSz="9143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smtClean="0"/>
              <a:t>Nom du projet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47865" y="4083918"/>
            <a:ext cx="5327823" cy="324417"/>
          </a:xfrm>
        </p:spPr>
        <p:txBody>
          <a:bodyPr lIns="0" tIns="0" bIns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225425" marR="0" lvl="0" indent="-225425" algn="l" defTabSz="9143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smtClean="0"/>
              <a:t>Type de présentation</a:t>
            </a:r>
            <a:endParaRPr lang="fr-FR" dirty="0"/>
          </a:p>
        </p:txBody>
      </p:sp>
      <p:sp>
        <p:nvSpPr>
          <p:cNvPr id="16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3347865" y="4420884"/>
            <a:ext cx="5327823" cy="300346"/>
          </a:xfrm>
        </p:spPr>
        <p:txBody>
          <a:bodyPr lIns="0" tIns="0" b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marL="225425" marR="0" lvl="0" indent="-225425" algn="l" defTabSz="9143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22" name="Espace réservé du texte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2289" y="2269777"/>
            <a:ext cx="2303487" cy="2451453"/>
          </a:xfrm>
        </p:spPr>
        <p:txBody>
          <a:bodyPr lIns="0" anchor="b">
            <a:normAutofit/>
          </a:bodyPr>
          <a:lstStyle>
            <a:lvl1pPr marL="225425" marR="0" indent="3175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5425" marR="0" lvl="0" indent="-225425" algn="l" defTabSz="9143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smtClean="0"/>
              <a:t>Infos de contact (Prénom Nom, Poste, Numéro de tél, mail)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" r="397"/>
          <a:stretch/>
        </p:blipFill>
        <p:spPr>
          <a:xfrm rot="5400000" flipH="1">
            <a:off x="3418402" y="-573890"/>
            <a:ext cx="5151708" cy="62994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639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54" b="2128"/>
          <a:stretch/>
        </p:blipFill>
        <p:spPr>
          <a:xfrm rot="5400000">
            <a:off x="4186226" y="-4186224"/>
            <a:ext cx="771551" cy="9144001"/>
          </a:xfrm>
          <a:prstGeom prst="rect">
            <a:avLst/>
          </a:prstGeom>
        </p:spPr>
      </p:pic>
      <p:sp>
        <p:nvSpPr>
          <p:cNvPr id="5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468313" y="915570"/>
            <a:ext cx="8204942" cy="432048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057DA1"/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68313" y="1419622"/>
            <a:ext cx="8204942" cy="317460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8313" y="4868863"/>
            <a:ext cx="5546814" cy="274637"/>
          </a:xfrm>
          <a:prstGeom prst="rect">
            <a:avLst/>
          </a:prstGeom>
        </p:spPr>
        <p:txBody>
          <a:bodyPr vert="horz" lIns="0" tIns="45717" rIns="91434" bIns="457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Quantmetry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2017 | Diffusion interdite sans accord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68863"/>
            <a:ext cx="2122488" cy="274637"/>
          </a:xfrm>
          <a:prstGeom prst="rect">
            <a:avLst/>
          </a:prstGeom>
        </p:spPr>
        <p:txBody>
          <a:bodyPr vert="horz" lIns="91434" tIns="45717" rIns="0" bIns="4571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fld id="{3596F1ED-F754-4F52-A47A-0991E7307EB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27534"/>
            <a:ext cx="9144000" cy="23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468313" y="0"/>
            <a:ext cx="8207376" cy="6275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54" b="2128"/>
          <a:stretch/>
        </p:blipFill>
        <p:spPr>
          <a:xfrm rot="5400000">
            <a:off x="4186226" y="-4186224"/>
            <a:ext cx="771551" cy="9144001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8313" y="1419622"/>
            <a:ext cx="3753990" cy="3174607"/>
          </a:xfrm>
        </p:spPr>
        <p:txBody>
          <a:bodyPr/>
          <a:lstStyle>
            <a:lvl1pPr marL="177800" indent="-177800">
              <a:tabLst/>
              <a:defRPr sz="1400"/>
            </a:lvl1pPr>
            <a:lvl2pPr marL="355600" indent="-171450">
              <a:tabLst/>
              <a:defRPr sz="1200"/>
            </a:lvl2pPr>
            <a:lvl3pPr marL="488950" indent="-133350">
              <a:tabLst/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4918495" y="1419622"/>
            <a:ext cx="3754760" cy="3174607"/>
          </a:xfrm>
        </p:spPr>
        <p:txBody>
          <a:bodyPr/>
          <a:lstStyle>
            <a:lvl1pPr marL="177800" indent="-177800">
              <a:tabLst/>
              <a:defRPr sz="1400"/>
            </a:lvl1pPr>
            <a:lvl2pPr marL="355600" indent="-171450">
              <a:tabLst/>
              <a:defRPr sz="1200"/>
            </a:lvl2pPr>
            <a:lvl3pPr marL="488950" indent="-133350">
              <a:tabLst/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468313" y="915570"/>
            <a:ext cx="3753990" cy="432048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057DA1"/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7"/>
          </p:nvPr>
        </p:nvSpPr>
        <p:spPr>
          <a:xfrm>
            <a:off x="4918495" y="915570"/>
            <a:ext cx="3754759" cy="432048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rgbClr val="057DA1"/>
                </a:solidFill>
              </a:defRPr>
            </a:lvl1pPr>
            <a:lvl2pPr marL="6350" indent="0">
              <a:spcBef>
                <a:spcPts val="0"/>
              </a:spcBef>
              <a:buNone/>
              <a:tabLst/>
              <a:defRPr sz="1200">
                <a:solidFill>
                  <a:srgbClr val="057DA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Cliquez pour modifier les styles du texte du masque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8313" y="4868863"/>
            <a:ext cx="5546814" cy="274637"/>
          </a:xfrm>
          <a:prstGeom prst="rect">
            <a:avLst/>
          </a:prstGeom>
        </p:spPr>
        <p:txBody>
          <a:bodyPr vert="horz" lIns="0" tIns="45717" rIns="91434" bIns="457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Quantmetry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2017 | Diffusion interdite sans accord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68863"/>
            <a:ext cx="2122488" cy="274637"/>
          </a:xfrm>
          <a:prstGeom prst="rect">
            <a:avLst/>
          </a:prstGeom>
        </p:spPr>
        <p:txBody>
          <a:bodyPr vert="horz" lIns="91434" tIns="45717" rIns="0" bIns="4571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fld id="{3596F1ED-F754-4F52-A47A-0991E7307EB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27534"/>
            <a:ext cx="9144000" cy="23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468313" y="0"/>
            <a:ext cx="8207376" cy="6275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54" b="2128"/>
          <a:stretch/>
        </p:blipFill>
        <p:spPr>
          <a:xfrm rot="5400000">
            <a:off x="4186226" y="-4186224"/>
            <a:ext cx="771551" cy="9144001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313" y="915570"/>
            <a:ext cx="8204942" cy="36786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8313" y="4868863"/>
            <a:ext cx="5546813" cy="274637"/>
          </a:xfrm>
          <a:prstGeom prst="rect">
            <a:avLst/>
          </a:prstGeom>
        </p:spPr>
        <p:txBody>
          <a:bodyPr vert="horz" lIns="0" tIns="45717" rIns="91434" bIns="457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Quantmetry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2017 | Diffusion interdite sans accord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68863"/>
            <a:ext cx="2122488" cy="274637"/>
          </a:xfrm>
          <a:prstGeom prst="rect">
            <a:avLst/>
          </a:prstGeom>
        </p:spPr>
        <p:txBody>
          <a:bodyPr vert="horz" lIns="91434" tIns="45717" rIns="0" bIns="4571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fld id="{3596F1ED-F754-4F52-A47A-0991E7307EB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27534"/>
            <a:ext cx="9144000" cy="23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du titre 1"/>
          <p:cNvSpPr>
            <a:spLocks noGrp="1"/>
          </p:cNvSpPr>
          <p:nvPr>
            <p:ph type="title"/>
          </p:nvPr>
        </p:nvSpPr>
        <p:spPr>
          <a:xfrm>
            <a:off x="468313" y="0"/>
            <a:ext cx="8207376" cy="6275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'1.0' encoding='UTF-8' standalone='yes'?>
<Relationships xmlns="http://schemas.openxmlformats.org/package/2006/relationships"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3" Type="http://schemas.openxmlformats.org/officeDocument/2006/relationships/slideLayout" Target="../slideLayouts/slideLayout3.xml"/><Relationship Id="rId5" Type="http://schemas.openxmlformats.org/officeDocument/2006/relationships/slideLayout" Target="../slideLayouts/slideLayout5.xml"/><Relationship Id="rId1" Type="http://schemas.openxmlformats.org/officeDocument/2006/relationships/slideLayout" Target="../slideLayouts/slideLayout1.xml"/><Relationship Id="rId7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68313" y="51470"/>
            <a:ext cx="8207376" cy="63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8313" y="915570"/>
            <a:ext cx="8207375" cy="3678659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8313" y="4868863"/>
            <a:ext cx="5546814" cy="274637"/>
          </a:xfrm>
          <a:prstGeom prst="rect">
            <a:avLst/>
          </a:prstGeom>
        </p:spPr>
        <p:txBody>
          <a:bodyPr vert="horz" lIns="0" tIns="45717" rIns="91434" bIns="457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Quantmetry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2017 | Diffusion interdite sans accord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68863"/>
            <a:ext cx="2122488" cy="274637"/>
          </a:xfrm>
          <a:prstGeom prst="rect">
            <a:avLst/>
          </a:prstGeom>
        </p:spPr>
        <p:txBody>
          <a:bodyPr vert="horz" lIns="91434" tIns="45717" rIns="0" bIns="4571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fld id="{3596F1ED-F754-4F52-A47A-0991E7307EB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1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2" r:id="rId2"/>
    <p:sldLayoutId id="2147483701" r:id="rId3"/>
    <p:sldLayoutId id="2147483698" r:id="rId4"/>
    <p:sldLayoutId id="2147483699" r:id="rId5"/>
    <p:sldLayoutId id="2147483700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33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333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Segoe UI" panose="020B0502040204020203" pitchFamily="34" charset="0"/>
        </a:defRPr>
      </a:lvl1pPr>
      <a:lvl2pPr marL="534988" indent="-268288" algn="l" defTabSz="914333" rtl="0" eaLnBrk="1" latinLnBrk="0" hangingPunct="1">
        <a:spcBef>
          <a:spcPct val="20000"/>
        </a:spcBef>
        <a:buFont typeface="Arial" panose="020B0604020202020204" pitchFamily="34" charset="0"/>
        <a:buChar char="–"/>
        <a:tabLst/>
        <a:defRPr sz="12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Segoe UI" panose="020B0502040204020203" pitchFamily="34" charset="0"/>
        </a:defRPr>
      </a:lvl2pPr>
      <a:lvl3pPr marL="712788" indent="-177800" algn="l" defTabSz="914333" rtl="0" eaLnBrk="1" latinLnBrk="0" hangingPunct="1">
        <a:spcBef>
          <a:spcPct val="20000"/>
        </a:spcBef>
        <a:buFont typeface="Wingdings" charset="2"/>
        <a:buChar char="§"/>
        <a:tabLst/>
        <a:defRPr sz="1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Segoe UI" panose="020B0502040204020203" pitchFamily="34" charset="0"/>
        </a:defRPr>
      </a:lvl3pPr>
      <a:lvl4pPr marL="892175" indent="-179388" algn="l" defTabSz="914333" rtl="0" eaLnBrk="1" latinLnBrk="0" hangingPunct="1">
        <a:spcBef>
          <a:spcPct val="20000"/>
        </a:spcBef>
        <a:buFont typeface="Arial" panose="020B0604020202020204" pitchFamily="34" charset="0"/>
        <a:buChar char="–"/>
        <a:tabLst/>
        <a:defRPr sz="1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Segoe UI" panose="020B0502040204020203" pitchFamily="34" charset="0"/>
        </a:defRPr>
      </a:lvl4pPr>
      <a:lvl5pPr marL="1022350" indent="-130175" algn="l" defTabSz="914333" rtl="0" eaLnBrk="1" latinLnBrk="0" hangingPunct="1">
        <a:spcBef>
          <a:spcPct val="20000"/>
        </a:spcBef>
        <a:buFont typeface="Arial" panose="020B0604020202020204" pitchFamily="34" charset="0"/>
        <a:buChar char="»"/>
        <a:tabLst/>
        <a:defRPr sz="9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Segoe UI" panose="020B0502040204020203" pitchFamily="34" charset="0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4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3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6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8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8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4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9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4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7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Analyse univariée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g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['j', 'l', 'd', 'h', 'i']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74060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j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['o', 'x', 'e', 'n', 's']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52685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ID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4209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4220.0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8417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6, 7, 9, 13]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2065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X259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y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2545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72.11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99.15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265.32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[130.81, 88.53, 76.26, 80.62, 78.02]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703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X380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X382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X383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X384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X385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X0_projected_mean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76.195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95.1213611111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152.17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[99.49181818181819, 78.02554285714281, 93.72457516339865, 93.22134328358207, 94.61869888475833]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0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77.9552173913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100.725237288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107.337878788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[101.41257352941187, 93.72322580645161, 95.76480769230771, 99.83736486486487, 100.09537848605571]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44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83.3699270073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103.732453285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146.3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[104.21833333333332, 95.51, 83.36992700729928, 98.08037037037035, 103.73245328511152]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96.5645074349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101.959268795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105.114413793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[102.50747727272719, 100.03319018404905, 101.95926879505656, 96.5645074349442, 105.11441379310348]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100.658292509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100.658292509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134.04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[100.65829250891784, 112.8, 134.04, 101.1]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29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78.02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100.754272727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130.81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[130.81, 88.53, 78.44, 78.02, 92.93]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94.8145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101.165245428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109.751666667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[101.16524542829653, 98.94550209205028, 101.34646399999995, 103.13484210526308, 101.22680327868844]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17106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X8_projected_mean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96.2306995885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100.455162455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104.976311111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[97.74693251533738, 98.57723809523807, 104.9763111111111, 102.19421487603302, 98.91596078431371]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_projected_m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0785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z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['k', 'az', 't', 'al', 'o']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5682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aa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['v', 't', 'w', 'b', 'r']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54267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44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as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['at', 'av', 'n', 'e', 'as']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54267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c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['a', 'e', 'c', 'f', 'd']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52371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X69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X79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d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['d', 'b', 'c', 'a']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57473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[1, 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X89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29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Mode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v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['u', 'y', 'x', 'h', 'g']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44985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X90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X91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X92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X93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X94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X95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X96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X97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X98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descriptives – Variable X99</a:t>
            </a: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idx="18" sz="quarter"/>
          </p:nvPr>
        </p:nvGraphicFramePr>
        <p:xfrm>
          <a:off x="4918495" y="1419623"/>
          <a:ext cx="375475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379"/>
                <a:gridCol w="1877380"/>
              </a:tblGrid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Taux NaN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0.0 %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Nombre de valeurs uniques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Min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Mediane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0.0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Max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Exemples</a:t>
                      </a: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sz="1200" b="0">
                          <a:solidFill>
                            <a:srgbClr val="000000"/>
                          </a:solidFill>
                        </a:defRPr>
                      </a:pPr>
                      <a:r>
                        <a:t>[0, 1]</a:t>
                      </a:r>
                    </a:p>
                  </a:txBody>
                  <a:tcPr marL="0"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distrib_X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508400"/>
            <a:ext cx="3758402" cy="31883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couleurs_quantmetry">
      <a:dk1>
        <a:srgbClr val="000000"/>
      </a:dk1>
      <a:lt1>
        <a:srgbClr val="FFFFFF"/>
      </a:lt1>
      <a:dk2>
        <a:srgbClr val="1F497D"/>
      </a:dk2>
      <a:lt2>
        <a:srgbClr val="208DAA"/>
      </a:lt2>
      <a:accent1>
        <a:srgbClr val="7F7F7F"/>
      </a:accent1>
      <a:accent2>
        <a:srgbClr val="BFBFBF"/>
      </a:accent2>
      <a:accent3>
        <a:srgbClr val="BDD7E7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  <a:ln>
          <a:noFill/>
        </a:ln>
      </a:spPr>
      <a:bodyPr rtlCol="0" anchor="ctr"/>
      <a:lstStyle>
        <a:defPPr algn="ctr">
          <a:defRPr sz="1400" dirty="0" smtClean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15617</TotalTime>
  <Words>0</Words>
  <Application>Microsoft Macintosh PowerPoint</Application>
  <PresentationFormat>Présentation à l'écran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5" baseType="lpstr">
      <vt:lpstr>Arial</vt:lpstr>
      <vt:lpstr>Calibri</vt:lpstr>
      <vt:lpstr>Segoe UI</vt:lpstr>
      <vt:lpstr>Wingdings</vt:lpstr>
      <vt:lpstr>1_Conception personnalisée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Cadrage prototype Data Science Galeries Lafayette</dc:title>
  <dc:creator>anne champalone</dc:creator>
  <cp:lastModifiedBy>vpham-gia@quantmetry.com</cp:lastModifiedBy>
  <cp:revision>754</cp:revision>
  <dcterms:created xsi:type="dcterms:W3CDTF">2015-05-23T15:23:04Z</dcterms:created>
  <dcterms:modified xsi:type="dcterms:W3CDTF">2017-05-12T15:23:35Z</dcterms:modified>
</cp:coreProperties>
</file>